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57"/>
  </p:notesMasterIdLst>
  <p:handoutMasterIdLst>
    <p:handoutMasterId r:id="rId58"/>
  </p:handoutMasterIdLst>
  <p:sldIdLst>
    <p:sldId id="376" r:id="rId3"/>
    <p:sldId id="380" r:id="rId4"/>
    <p:sldId id="403" r:id="rId5"/>
    <p:sldId id="404" r:id="rId6"/>
    <p:sldId id="346" r:id="rId7"/>
    <p:sldId id="318" r:id="rId8"/>
    <p:sldId id="377" r:id="rId9"/>
    <p:sldId id="381" r:id="rId10"/>
    <p:sldId id="382" r:id="rId11"/>
    <p:sldId id="378" r:id="rId12"/>
    <p:sldId id="379" r:id="rId13"/>
    <p:sldId id="383" r:id="rId14"/>
    <p:sldId id="386" r:id="rId15"/>
    <p:sldId id="387" r:id="rId16"/>
    <p:sldId id="388" r:id="rId17"/>
    <p:sldId id="397" r:id="rId18"/>
    <p:sldId id="428" r:id="rId19"/>
    <p:sldId id="405" r:id="rId20"/>
    <p:sldId id="385" r:id="rId21"/>
    <p:sldId id="389" r:id="rId22"/>
    <p:sldId id="390" r:id="rId23"/>
    <p:sldId id="391" r:id="rId24"/>
    <p:sldId id="392" r:id="rId25"/>
    <p:sldId id="396" r:id="rId26"/>
    <p:sldId id="401" r:id="rId27"/>
    <p:sldId id="423" r:id="rId28"/>
    <p:sldId id="422" r:id="rId29"/>
    <p:sldId id="394" r:id="rId30"/>
    <p:sldId id="393" r:id="rId31"/>
    <p:sldId id="429" r:id="rId32"/>
    <p:sldId id="420" r:id="rId33"/>
    <p:sldId id="421" r:id="rId34"/>
    <p:sldId id="430" r:id="rId35"/>
    <p:sldId id="400" r:id="rId36"/>
    <p:sldId id="411" r:id="rId37"/>
    <p:sldId id="427" r:id="rId38"/>
    <p:sldId id="398" r:id="rId39"/>
    <p:sldId id="399" r:id="rId40"/>
    <p:sldId id="406" r:id="rId41"/>
    <p:sldId id="408" r:id="rId42"/>
    <p:sldId id="409" r:id="rId43"/>
    <p:sldId id="395" r:id="rId44"/>
    <p:sldId id="410" r:id="rId45"/>
    <p:sldId id="412" r:id="rId46"/>
    <p:sldId id="413" r:id="rId47"/>
    <p:sldId id="414" r:id="rId48"/>
    <p:sldId id="415" r:id="rId49"/>
    <p:sldId id="416" r:id="rId50"/>
    <p:sldId id="417" r:id="rId51"/>
    <p:sldId id="418" r:id="rId52"/>
    <p:sldId id="424" r:id="rId53"/>
    <p:sldId id="419" r:id="rId54"/>
    <p:sldId id="425" r:id="rId55"/>
    <p:sldId id="426" r:id="rId56"/>
  </p:sldIdLst>
  <p:sldSz cx="12192000" cy="6858000"/>
  <p:notesSz cx="7010400" cy="9296400"/>
  <p:defaultTextStyle>
    <a:defPPr>
      <a:defRPr lang="de-DE"/>
    </a:defPPr>
    <a:lvl1pPr marL="0" algn="l" defTabSz="91426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35" algn="l" defTabSz="91426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69" algn="l" defTabSz="91426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04" algn="l" defTabSz="91426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38" algn="l" defTabSz="91426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74" algn="l" defTabSz="91426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08" algn="l" defTabSz="91426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43" algn="l" defTabSz="91426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78" algn="l" defTabSz="91426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ercedes-Benz Master Template" id="{DC7E59F3-1751-4F5A-94D2-FE5E27FE97B1}">
          <p14:sldIdLst>
            <p14:sldId id="376"/>
            <p14:sldId id="380"/>
            <p14:sldId id="403"/>
            <p14:sldId id="404"/>
            <p14:sldId id="346"/>
            <p14:sldId id="318"/>
            <p14:sldId id="377"/>
            <p14:sldId id="381"/>
            <p14:sldId id="382"/>
            <p14:sldId id="378"/>
            <p14:sldId id="379"/>
            <p14:sldId id="383"/>
            <p14:sldId id="386"/>
            <p14:sldId id="387"/>
            <p14:sldId id="388"/>
            <p14:sldId id="397"/>
            <p14:sldId id="428"/>
            <p14:sldId id="405"/>
            <p14:sldId id="385"/>
            <p14:sldId id="389"/>
            <p14:sldId id="390"/>
            <p14:sldId id="391"/>
            <p14:sldId id="392"/>
            <p14:sldId id="396"/>
            <p14:sldId id="401"/>
            <p14:sldId id="423"/>
            <p14:sldId id="422"/>
            <p14:sldId id="394"/>
            <p14:sldId id="393"/>
            <p14:sldId id="429"/>
            <p14:sldId id="420"/>
            <p14:sldId id="421"/>
            <p14:sldId id="430"/>
            <p14:sldId id="400"/>
            <p14:sldId id="411"/>
            <p14:sldId id="427"/>
            <p14:sldId id="398"/>
            <p14:sldId id="399"/>
            <p14:sldId id="406"/>
            <p14:sldId id="408"/>
            <p14:sldId id="409"/>
            <p14:sldId id="395"/>
            <p14:sldId id="410"/>
            <p14:sldId id="412"/>
            <p14:sldId id="413"/>
            <p14:sldId id="414"/>
            <p14:sldId id="415"/>
            <p14:sldId id="416"/>
            <p14:sldId id="417"/>
            <p14:sldId id="418"/>
            <p14:sldId id="424"/>
            <p14:sldId id="419"/>
            <p14:sldId id="425"/>
            <p14:sldId id="426"/>
          </p14:sldIdLst>
        </p14:section>
        <p14:section name="Libraries" id="{2A5F3592-C811-4774-843D-2E0D4612952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952" userDrawn="1">
          <p15:clr>
            <a:srgbClr val="A4A3A4"/>
          </p15:clr>
        </p15:guide>
        <p15:guide id="2" orient="horz" pos="232" userDrawn="1">
          <p15:clr>
            <a:srgbClr val="A4A3A4"/>
          </p15:clr>
        </p15:guide>
        <p15:guide id="3" orient="horz" pos="4065" userDrawn="1">
          <p15:clr>
            <a:srgbClr val="A4A3A4"/>
          </p15:clr>
        </p15:guide>
        <p15:guide id="4" orient="horz" pos="469" userDrawn="1">
          <p15:clr>
            <a:srgbClr val="A4A3A4"/>
          </p15:clr>
        </p15:guide>
        <p15:guide id="5" pos="7430" userDrawn="1">
          <p15:clr>
            <a:srgbClr val="A4A3A4"/>
          </p15:clr>
        </p15:guide>
        <p15:guide id="6" pos="249" userDrawn="1">
          <p15:clr>
            <a:srgbClr val="A4A3A4"/>
          </p15:clr>
        </p15:guide>
        <p15:guide id="7" orient="horz" pos="3736">
          <p15:clr>
            <a:srgbClr val="A4A3A4"/>
          </p15:clr>
        </p15:guide>
        <p15:guide id="8" pos="7436">
          <p15:clr>
            <a:srgbClr val="A4A3A4"/>
          </p15:clr>
        </p15:guide>
        <p15:guide id="9" pos="24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721" userDrawn="1">
          <p15:clr>
            <a:srgbClr val="A4A3A4"/>
          </p15:clr>
        </p15:guide>
        <p15:guide id="2" orient="horz" pos="5135" userDrawn="1">
          <p15:clr>
            <a:srgbClr val="A4A3A4"/>
          </p15:clr>
        </p15:guide>
        <p15:guide id="3" pos="4109" userDrawn="1">
          <p15:clr>
            <a:srgbClr val="A4A3A4"/>
          </p15:clr>
        </p15:guide>
        <p15:guide id="4" pos="30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15" autoAdjust="0"/>
    <p:restoredTop sz="95041" autoAdjust="0"/>
  </p:normalViewPr>
  <p:slideViewPr>
    <p:cSldViewPr snapToObjects="1" showGuides="1">
      <p:cViewPr varScale="1">
        <p:scale>
          <a:sx n="73" d="100"/>
          <a:sy n="73" d="100"/>
        </p:scale>
        <p:origin x="230" y="350"/>
      </p:cViewPr>
      <p:guideLst>
        <p:guide orient="horz" pos="952"/>
        <p:guide orient="horz" pos="232"/>
        <p:guide orient="horz" pos="4065"/>
        <p:guide orient="horz" pos="469"/>
        <p:guide pos="7430"/>
        <p:guide pos="249"/>
        <p:guide orient="horz" pos="3736"/>
        <p:guide pos="7436"/>
        <p:guide pos="245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notesViewPr>
    <p:cSldViewPr snapToObjects="1" showGuides="1">
      <p:cViewPr>
        <p:scale>
          <a:sx n="66" d="100"/>
          <a:sy n="66" d="100"/>
        </p:scale>
        <p:origin x="-3240" y="-156"/>
      </p:cViewPr>
      <p:guideLst>
        <p:guide orient="horz" pos="721"/>
        <p:guide orient="horz" pos="5135"/>
        <p:guide pos="4109"/>
        <p:guide pos="30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61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6679200" y="8985300"/>
            <a:ext cx="331200" cy="3111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/>
            </a:lvl1pPr>
          </a:lstStyle>
          <a:p>
            <a:pPr lvl="0" algn="l"/>
            <a:fld id="{E27968A0-2773-4E6D-A3EA-5EE59DBB9DEC}" type="slidenum">
              <a:rPr lang="en-GB" sz="900"/>
              <a:pPr lvl="0" algn="l"/>
              <a:t>‹#›</a:t>
            </a:fld>
            <a:endParaRPr lang="en-GB" sz="900" dirty="0"/>
          </a:p>
        </p:txBody>
      </p:sp>
      <p:pic>
        <p:nvPicPr>
          <p:cNvPr id="4" name="Wortmarke Mercedes-Benz" descr="Y:\KiA\OV\PLATIS\JOB 1508-002_PPT_Mercedes_Benz_2010\allMaterial\1508-005_Material + Briefing\Material\MZ-Assets\MB-word-mark_p_3Coffice.em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01" y="9055582"/>
            <a:ext cx="1214400" cy="151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35431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19-05-05T15:26:30.026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 contextRef="#ctx0" brushRef="#br0">0 916 0,'0'-15'219,"0"-1"-156,24-15 30,-24 16-30,0-1-32,0 0 0,0 1-15,0-1 0,0 1 30,0-1 1,24 16-15,-24-15-17,0-1 32,0 1-47,0-1 78,0 0-62,0 1-1,0-1 17,24 16-17,-24-15 1,0-1 31,0 1 0,0-1-32,0 1 17,24 15-1,-24-16 0,0-14 16,0 14 15,0 1-62,0-1 32,24 0 15,-24 1 15,0-1 1,0 1-17,0-1-14,0 1 15,0-1-32,0 1 32,0-1-16,0 0 1,24 1-32,-24-1 31,0 1 16,0-1 0,0 1 15,0-1-15,0 1 15,0-1-15,24 0-47,-24-15 63,0 16-48,0 0 17,0-1-1,0-15 0,0 16 16,0-1-16,0 1 32,0-1-16,0 47 265,0-15-265,0 15-16,0-16 1,0 1-1,0-1 0,0 0 32,0 1-32,0-1 16,0 1 0,0 0-16,0-1-16,0 1 17,0-1-1,0 1 31,0-1-30,0 1 15,0 15-32,0 0 32,0-15-16,0 15-31,24 15 16,-24 17 46,24-48-30,-24 16-17,24-16 1,-24 1-16,0-1 16,24 16-1,-24-15 1,0-1-1,0 1 32,24-16-31,-24 16 15,0-1 32,23-15-16,-23 31-32,24-31 32,-24 16-47,0-1 63,24-15-17,-24 16-14,24-16-17,-24 15 1,48-15 93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19-05-05T15:27:07.320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 contextRef="#ctx0" brushRef="#br0">0 916 0,'0'-15'219,"0"-1"-156,24-15 30,-24 16-30,0-1-32,0 0 0,0 1-15,0-1 0,0 1 30,0-1 1,24 16-15,-24-15-17,0-1 32,0 1-47,0-1 78,0 0-62,0 1-1,0-1 17,24 16-17,-24-15 1,0-1 31,0 1 0,0-1-32,0 1 17,24 15-1,-24-16 0,0-14 16,0 14 15,0 1-62,0-1 32,24 0 15,-24 1 15,0-1 1,0 1-17,0-1-14,0 1 15,0-1-32,0 1 32,0-1-16,0 0 1,24 1-32,-24-1 31,0 1 16,0-1 0,0 1 15,0-1-15,0 1 15,0-1-15,24 0-47,-24-15 63,0 16-48,0 0 17,0-1-1,0-15 0,0 16 16,0-1-16,0 1 32,0-1-16,0 47 265,0-15-265,0 15-16,0-16 1,0 1-1,0-1 0,0 0 32,0 1-32,0-1 16,0 1 0,0 0-16,0-1-16,0 1 17,0-1-1,0 1 31,0-1-30,0 1 15,0 15-32,0 0 32,0-15-16,0 15-31,24 15 16,-24 17 46,24-48-30,-24 16-17,24-16 1,-24 1-16,0-1 16,24 16-1,-24-15 1,0-1-1,0 1 32,24-16-31,-24 16 15,0-1 32,23-15-16,-23 31-32,24-31 32,-24 16-47,0-1 63,24-15-17,-24 16-14,24-16-17,-24 15 1,48-15 93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19-05-05T15:27:09.012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 contextRef="#ctx0" brushRef="#br0">0 916 0,'0'-15'219,"0"-1"-156,24-15 30,-24 16-30,0-1-32,0 0 0,0 1-15,0-1 0,0 1 30,0-1 1,24 16-15,-24-15-17,0-1 32,0 1-47,0-1 78,0 0-62,0 1-1,0-1 17,24 16-17,-24-15 1,0-1 31,0 1 0,0-1-32,0 1 17,24 15-1,-24-16 0,0-14 16,0 14 15,0 1-62,0-1 32,24 0 15,-24 1 15,0-1 1,0 1-17,0-1-14,0 1 15,0-1-32,0 1 32,0-1-16,0 0 1,24 1-32,-24-1 31,0 1 16,0-1 0,0 1 15,0-1-15,0 1 15,0-1-15,24 0-47,-24-15 63,0 16-48,0 0 17,0-1-1,0-15 0,0 16 16,0-1-16,0 1 32,0-1-16,0 47 265,0-15-265,0 15-16,0-16 1,0 1-1,0-1 0,0 0 32,0 1-32,0-1 16,0 1 0,0 0-16,0-1-16,0 1 17,0-1-1,0 1 31,0-1-30,0 1 15,0 15-32,0 0 32,0-15-16,0 15-31,24 15 16,-24 17 46,24-48-30,-24 16-17,24-16 1,-24 1-16,0-1 16,24 16-1,-24-15 1,0-1-1,0 1 32,24-16-31,-24 16 15,0-1 32,23-15-16,-23 31-32,24-31 32,-24 16-47,0-1 63,24-15-17,-24 16-14,24-16-17,-24 15 1,48-15 93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19-05-07T20:46:10.622"/>
    </inkml:context>
    <inkml:brush xml:id="br0">
      <inkml:brushProperty name="width" value="0.29167" units="cm"/>
      <inkml:brushProperty name="height" value="0.58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0 217 0,'31'0'125,"30"0"-47,-30 0-31,-1 0-31,32 0-1,-1 0 17,-30 0 15,30 0-47,-30-30 62,0 30-15,-2 0-31,2 0 30,30 0-14,-30 0 15,0 0-32,61 0 1,-31 0 15,-30 0-15,30-31 31,-30 31-32,-1 0 32,1 0 0,0 0-16,0 0 32,-1 0-32,1 0-15,0 0-1,30 0 32,0-31-31,30 31-16,-29 0 31,-32 0-31,1 0 16,30-31-1,-30 31 1,61 0 15,31 0-15,0-31-16,-62 31 47,-30 0-32,-1 0 1,1 0-1,91-31 1,-92 31 47,1 0-17,0 0 126,-1-31 0,1 31-16,0 0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19-05-07T20:46:10.623"/>
    </inkml:context>
    <inkml:brush xml:id="br0">
      <inkml:brushProperty name="width" value="0.29167" units="cm"/>
      <inkml:brushProperty name="height" value="0.58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1 221 0,'60'0'219,"0"0"-125,0-195 47,0 195-79,0 0 1,0 0 93,0 0-47,0 0-31,0 0 79,0 0 46,0 0-125,0 0-63,0 0 126</inkml:trace>
</inkml:ink>
</file>

<file path=ppt/media/image10.png>
</file>

<file path=ppt/media/image11.png>
</file>

<file path=ppt/media/image13.png>
</file>

<file path=ppt/media/image14.jpg>
</file>

<file path=ppt/media/image15.jpg>
</file>

<file path=ppt/media/image16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GB" noProof="0" dirty="0"/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5"/>
          </p:nvPr>
        </p:nvSpPr>
        <p:spPr>
          <a:xfrm>
            <a:off x="6679200" y="8985300"/>
            <a:ext cx="331200" cy="3111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/>
            </a:lvl1pPr>
          </a:lstStyle>
          <a:p>
            <a:pPr lvl="0" algn="l"/>
            <a:fld id="{E27968A0-2773-4E6D-A3EA-5EE59DBB9DEC}" type="slidenum">
              <a:rPr lang="en-GB" sz="900" noProof="0" smtClean="0"/>
              <a:pPr lvl="0" algn="l"/>
              <a:t>‹#›</a:t>
            </a:fld>
            <a:endParaRPr lang="en-GB" sz="900" noProof="0" dirty="0"/>
          </a:p>
        </p:txBody>
      </p:sp>
      <p:sp>
        <p:nvSpPr>
          <p:cNvPr id="2" name="Notizenplatzhalter 1"/>
          <p:cNvSpPr>
            <a:spLocks noGrp="1"/>
          </p:cNvSpPr>
          <p:nvPr>
            <p:ph type="body" sz="quarter" idx="3"/>
          </p:nvPr>
        </p:nvSpPr>
        <p:spPr>
          <a:xfrm>
            <a:off x="387845" y="4415790"/>
            <a:ext cx="6234712" cy="418338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GB" noProof="0" dirty="0" smtClean="0"/>
              <a:t>Insert text in CorpoS (Body), 20 pt. // for bullets: Home // Paragraph// Increase List Level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</p:txBody>
      </p:sp>
      <p:pic>
        <p:nvPicPr>
          <p:cNvPr id="7" name="Wortmarke Mercedes-Benz" descr="Y:\KiA\OV\PLATIS\JOB 1508-002_PPT_Mercedes_Benz_2010\allMaterial\1508-005_Material + Briefing\Material\MZ-Assets\MB-word-mark_p_3Coffice.em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01" y="9055582"/>
            <a:ext cx="1214400" cy="151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85940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269" rtl="0" eaLnBrk="1" latinLnBrk="0" hangingPunct="1">
      <a:lnSpc>
        <a:spcPct val="108000"/>
      </a:lnSpc>
      <a:spcAft>
        <a:spcPts val="1008"/>
      </a:spcAft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234000" indent="-234000" algn="l" defTabSz="914269" rtl="0" eaLnBrk="1" latinLnBrk="0" hangingPunct="1">
      <a:lnSpc>
        <a:spcPct val="108000"/>
      </a:lnSpc>
      <a:spcAft>
        <a:spcPts val="1008"/>
      </a:spcAft>
      <a:buFont typeface="Arial" panose="020B0604020202020204" pitchFamily="34" charset="0"/>
      <a:buChar char="•"/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432000" indent="-198000" algn="l" defTabSz="914269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432000" indent="-198000" algn="l" defTabSz="914269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432000" indent="-198000" algn="l" defTabSz="914269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432000" indent="-198000" algn="l" defTabSz="914269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432000" indent="-198000" algn="l" defTabSz="914269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432000" indent="-198000" algn="l" defTabSz="914269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32000" indent="-198000" algn="l" defTabSz="914269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 algn="l"/>
            <a:fld id="{E27968A0-2773-4E6D-A3EA-5EE59DBB9DEC}" type="slidenum">
              <a:rPr lang="en-GB" sz="900"/>
              <a:pPr lvl="0" algn="l"/>
              <a:t>1</a:t>
            </a:fld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2451794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 bwMode="black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5" name="Folie Wechsel/Zurücksetzen/Textebenen"/>
          <p:cNvSpPr txBox="1"/>
          <p:nvPr userDrawn="1"/>
        </p:nvSpPr>
        <p:spPr>
          <a:xfrm rot="10800000" flipH="1" flipV="1">
            <a:off x="-2086911" y="1548001"/>
            <a:ext cx="1978969" cy="198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Reset the slide back to its 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original form via menu bar: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Home // Slides // Reset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000" b="0" baseline="0" noProof="0" dirty="0" smtClean="0">
              <a:solidFill>
                <a:schemeClr val="accent5"/>
              </a:solidFill>
              <a:latin typeface="+mn-lt"/>
            </a:endParaRP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Change the slide layout 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via menu bar: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Home // Slides // Layout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0" baseline="0" noProof="0" dirty="0" smtClean="0">
              <a:solidFill>
                <a:schemeClr val="accent5"/>
              </a:solidFill>
              <a:latin typeface="+mn-lt"/>
            </a:endParaRP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Change the text level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via menu bar: </a:t>
            </a:r>
            <a:b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</a:b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Home // Paragraph // Increase/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Decrease List Level</a:t>
            </a:r>
          </a:p>
        </p:txBody>
      </p:sp>
      <p:sp>
        <p:nvSpPr>
          <p:cNvPr id="19" name="Design wechsel"/>
          <p:cNvSpPr txBox="1"/>
          <p:nvPr userDrawn="1"/>
        </p:nvSpPr>
        <p:spPr>
          <a:xfrm rot="10800000" flipH="1" flipV="1">
            <a:off x="-2086911" y="403201"/>
            <a:ext cx="1978969" cy="90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Alternating between white and black slide layouts via menu bar: </a:t>
            </a:r>
            <a:b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</a:b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Design // Themes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(Right click: </a:t>
            </a:r>
            <a:r>
              <a:rPr lang="en-US" sz="1000" b="0" i="1" baseline="0" noProof="0" dirty="0" smtClean="0">
                <a:solidFill>
                  <a:schemeClr val="accent5"/>
                </a:solidFill>
                <a:latin typeface="+mn-lt"/>
              </a:rPr>
              <a:t>Apply to All Slides </a:t>
            </a: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or </a:t>
            </a:r>
            <a:b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</a:br>
            <a:r>
              <a:rPr lang="en-US" sz="1000" b="0" i="1" baseline="0" noProof="0" dirty="0" smtClean="0">
                <a:solidFill>
                  <a:schemeClr val="accent5"/>
                </a:solidFill>
                <a:latin typeface="+mn-lt"/>
              </a:rPr>
              <a:t>Apply to Selected Slide</a:t>
            </a: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)</a:t>
            </a:r>
          </a:p>
        </p:txBody>
      </p:sp>
      <p:pic>
        <p:nvPicPr>
          <p:cNvPr id="20" name="Listenebene erhöhen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4812" y="3563999"/>
            <a:ext cx="635207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Listenebene verringern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4812" y="4031999"/>
            <a:ext cx="635207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ext // Listenebene erhöhen"/>
          <p:cNvSpPr txBox="1"/>
          <p:nvPr userDrawn="1"/>
        </p:nvSpPr>
        <p:spPr>
          <a:xfrm>
            <a:off x="-1547192" y="3563999"/>
            <a:ext cx="719625" cy="324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Increase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List Level</a:t>
            </a:r>
          </a:p>
        </p:txBody>
      </p:sp>
      <p:sp>
        <p:nvSpPr>
          <p:cNvPr id="23" name="Text // Listenebene verringern"/>
          <p:cNvSpPr txBox="1"/>
          <p:nvPr userDrawn="1"/>
        </p:nvSpPr>
        <p:spPr>
          <a:xfrm>
            <a:off x="-1547192" y="4031999"/>
            <a:ext cx="719625" cy="324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Decrease 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List Level</a:t>
            </a:r>
          </a:p>
        </p:txBody>
      </p:sp>
      <p:sp>
        <p:nvSpPr>
          <p:cNvPr id="24" name="Hilfslinien"/>
          <p:cNvSpPr txBox="1"/>
          <p:nvPr userDrawn="1"/>
        </p:nvSpPr>
        <p:spPr>
          <a:xfrm rot="10800000" flipH="1" flipV="1">
            <a:off x="432552" y="-468001"/>
            <a:ext cx="3288423" cy="36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b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423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Show guides via menu bar: View // Show // tick Guides</a:t>
            </a:r>
          </a:p>
        </p:txBody>
      </p:sp>
      <p:sp>
        <p:nvSpPr>
          <p:cNvPr id="25" name="Hilfslinien"/>
          <p:cNvSpPr txBox="1"/>
          <p:nvPr userDrawn="1"/>
        </p:nvSpPr>
        <p:spPr>
          <a:xfrm rot="10800000" flipH="1" flipV="1">
            <a:off x="7103587" y="-468000"/>
            <a:ext cx="4678083" cy="36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b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423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Reserved areas for stamps and icons</a:t>
            </a:r>
          </a:p>
        </p:txBody>
      </p:sp>
      <p:grpSp>
        <p:nvGrpSpPr>
          <p:cNvPr id="27" name="Gruppieren 26"/>
          <p:cNvGrpSpPr/>
          <p:nvPr userDrawn="1"/>
        </p:nvGrpSpPr>
        <p:grpSpPr>
          <a:xfrm>
            <a:off x="-1331305" y="-430988"/>
            <a:ext cx="1223363" cy="745124"/>
            <a:chOff x="-1331307" y="-430988"/>
            <a:chExt cx="1223363" cy="745124"/>
          </a:xfrm>
        </p:grpSpPr>
        <p:pic>
          <p:nvPicPr>
            <p:cNvPr id="28" name="Entwurfsvorlagen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331307" y="-430988"/>
              <a:ext cx="1221702" cy="7451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3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-1331307" y="-171400"/>
              <a:ext cx="1223363" cy="4855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3" name="Picture 32" descr="160909_MBRDNA_rgb_white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25" y="5889625"/>
            <a:ext cx="2590800" cy="536027"/>
          </a:xfrm>
          <a:prstGeom prst="rect">
            <a:avLst/>
          </a:prstGeom>
        </p:spPr>
      </p:pic>
      <p:sp>
        <p:nvSpPr>
          <p:cNvPr id="30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" y="313203"/>
            <a:ext cx="121920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1" name="Titel 1"/>
          <p:cNvSpPr>
            <a:spLocks noGrp="1"/>
          </p:cNvSpPr>
          <p:nvPr>
            <p:ph type="ctrTitle" hasCustomPrompt="1"/>
          </p:nvPr>
        </p:nvSpPr>
        <p:spPr bwMode="white">
          <a:xfrm>
            <a:off x="395081" y="3848404"/>
            <a:ext cx="8928000" cy="1044000"/>
          </a:xfrm>
        </p:spPr>
        <p:txBody>
          <a:bodyPr/>
          <a:lstStyle>
            <a:lvl1pPr>
              <a:lnSpc>
                <a:spcPts val="3997"/>
              </a:lnSpc>
              <a:defRPr sz="300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>Presentation title 30 </a:t>
            </a:r>
            <a:r>
              <a:rPr lang="en-US" noProof="0" dirty="0" err="1" smtClean="0"/>
              <a:t>pt</a:t>
            </a:r>
            <a:r>
              <a:rPr lang="en-US" noProof="0" dirty="0" smtClean="0"/>
              <a:t> on one line.</a:t>
            </a:r>
            <a:br>
              <a:rPr lang="en-US" noProof="0" dirty="0" smtClean="0"/>
            </a:br>
            <a:r>
              <a:rPr lang="en-US" noProof="0" dirty="0" smtClean="0"/>
              <a:t>On two lines possible.</a:t>
            </a:r>
            <a:endParaRPr lang="en-US" noProof="0" dirty="0"/>
          </a:p>
        </p:txBody>
      </p:sp>
      <p:sp>
        <p:nvSpPr>
          <p:cNvPr id="34" name="Untertitel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5796" y="4932000"/>
            <a:ext cx="8928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15 </a:t>
            </a:r>
            <a:r>
              <a:rPr lang="en-US" noProof="0" dirty="0" err="1" smtClean="0"/>
              <a:t>pt</a:t>
            </a:r>
            <a:r>
              <a:rPr lang="en-US" noProof="0" dirty="0" smtClean="0"/>
              <a:t>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</a:p>
        </p:txBody>
      </p:sp>
      <p:pic>
        <p:nvPicPr>
          <p:cNvPr id="32" name="Grafik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85" t="71825"/>
          <a:stretch/>
        </p:blipFill>
        <p:spPr>
          <a:xfrm>
            <a:off x="9738996" y="4919318"/>
            <a:ext cx="2452412" cy="193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84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Picture // Cap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1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4" y="1512000"/>
            <a:ext cx="11404800" cy="4476227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3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4" y="6030980"/>
            <a:ext cx="11398862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grpSp>
        <p:nvGrpSpPr>
          <p:cNvPr id="12" name="Bildhandling"/>
          <p:cNvGrpSpPr/>
          <p:nvPr userDrawn="1"/>
        </p:nvGrpSpPr>
        <p:grpSpPr>
          <a:xfrm>
            <a:off x="12298395" y="403200"/>
            <a:ext cx="1799063" cy="6584747"/>
            <a:chOff x="12304800" y="403200"/>
            <a:chExt cx="1800000" cy="6584747"/>
          </a:xfrm>
        </p:grpSpPr>
        <p:sp>
          <p:nvSpPr>
            <p:cNvPr id="14" name="Bilder zuschneiden etc."/>
            <p:cNvSpPr txBox="1"/>
            <p:nvPr userDrawn="1"/>
          </p:nvSpPr>
          <p:spPr>
            <a:xfrm rot="10800000" flipH="1" flipV="1">
              <a:off x="12304800" y="1548000"/>
              <a:ext cx="1800000" cy="484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Change image detail via menu bar: Picture Tools // Format // Size // Crop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Image can be moved within the black boundaries, to adjust easily press Alt-key.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Crop image size via menu bar: Picture Tools // Format // </a:t>
              </a:r>
              <a:b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</a:b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Size // Crop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While holding the shift-key, adjust the size of the image with the white corner points. 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To fit the image size  into the frame via menu bar: Picture Tools // Format // Size // Crop // Fit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</p:txBody>
        </p:sp>
        <p:pic>
          <p:nvPicPr>
            <p:cNvPr id="15" name="Einpassen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96929" y="5886000"/>
              <a:ext cx="1107871" cy="110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Bildtools // Format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04800" y="2700000"/>
              <a:ext cx="820800" cy="43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Headline"/>
            <p:cNvSpPr txBox="1"/>
            <p:nvPr userDrawn="1"/>
          </p:nvSpPr>
          <p:spPr>
            <a:xfrm rot="10800000" flipH="1" flipV="1">
              <a:off x="12304800" y="403200"/>
              <a:ext cx="1800000" cy="10728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none" lIns="0" tIns="0" rIns="0" bIns="3600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0" noProof="0" dirty="0" smtClean="0">
                  <a:solidFill>
                    <a:schemeClr val="accent5"/>
                  </a:solidFill>
                  <a:latin typeface="+mn-lt"/>
                  <a:cs typeface="Arial" panose="020B0604020202020204" pitchFamily="34" charset="0"/>
                  <a:sym typeface="Webdings"/>
                </a:rPr>
                <a:t></a:t>
              </a:r>
              <a:r>
                <a:rPr lang="en-US" sz="1500" b="1" baseline="0" noProof="0" dirty="0" smtClean="0">
                  <a:solidFill>
                    <a:schemeClr val="accent5"/>
                  </a:solidFill>
                  <a:latin typeface="+mn-lt"/>
                  <a:cs typeface="Arial" panose="020B0604020202020204" pitchFamily="34" charset="0"/>
                  <a:sym typeface="Webdings"/>
                </a:rPr>
                <a:t> </a:t>
              </a:r>
              <a:r>
                <a:rPr lang="en-US" sz="1000" b="1" noProof="0" dirty="0" smtClean="0">
                  <a:solidFill>
                    <a:schemeClr val="accent5"/>
                  </a:solidFill>
                  <a:latin typeface="+mn-lt"/>
                  <a:cs typeface="Arial" panose="020B0604020202020204" pitchFamily="34" charset="0"/>
                  <a:sym typeface="Webdings"/>
                </a:rPr>
                <a:t>Image Handling</a:t>
              </a:r>
              <a:endParaRPr lang="en-US" sz="1500" b="1" noProof="0" dirty="0" smtClean="0">
                <a:solidFill>
                  <a:schemeClr val="accent5"/>
                </a:solidFill>
                <a:latin typeface="+mn-lt"/>
                <a:cs typeface="Arial" panose="020B0604020202020204" pitchFamily="34" charset="0"/>
              </a:endParaRPr>
            </a:p>
          </p:txBody>
        </p:sp>
        <p:pic>
          <p:nvPicPr>
            <p:cNvPr id="18" name="Beispielbild"/>
            <p:cNvPicPr>
              <a:picLocks noChangeAspect="1" noChangeArrowheads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2304800" y="4248000"/>
              <a:ext cx="1800000" cy="968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Zuschneiden"/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12000" y="2464592"/>
              <a:ext cx="792088" cy="667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49919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860002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olbox 8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platzhalter 3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4476845" y="5252603"/>
            <a:ext cx="1511213" cy="1173600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platzhalter 3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4" name="Textplatzhalter 3"/>
          <p:cNvSpPr>
            <a:spLocks noGrp="1"/>
          </p:cNvSpPr>
          <p:nvPr userDrawn="1">
            <p:ph type="body" sz="quarter" idx="19" hasCustomPrompt="1"/>
          </p:nvPr>
        </p:nvSpPr>
        <p:spPr bwMode="gray">
          <a:xfrm>
            <a:off x="4476845" y="1511303"/>
            <a:ext cx="1511213" cy="1173600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79" name="Textplatzhalter 3"/>
          <p:cNvSpPr>
            <a:spLocks noGrp="1"/>
          </p:cNvSpPr>
          <p:nvPr>
            <p:ph type="body" sz="quarter" idx="38" hasCustomPrompt="1"/>
          </p:nvPr>
        </p:nvSpPr>
        <p:spPr bwMode="gray">
          <a:xfrm>
            <a:off x="4476845" y="2758403"/>
            <a:ext cx="1511213" cy="1173600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0" name="Textplatzhalter 3"/>
          <p:cNvSpPr>
            <a:spLocks noGrp="1"/>
          </p:cNvSpPr>
          <p:nvPr>
            <p:ph type="body" sz="quarter" idx="39" hasCustomPrompt="1"/>
          </p:nvPr>
        </p:nvSpPr>
        <p:spPr bwMode="gray">
          <a:xfrm>
            <a:off x="4476845" y="4005503"/>
            <a:ext cx="1511213" cy="1173600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2" name="Textplatzhalter 3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203947" y="5252603"/>
            <a:ext cx="1511213" cy="1173600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600"/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600"/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600"/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600"/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600"/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600"/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600"/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6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3" name="Textplatzhalter 3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6203947" y="2758403"/>
            <a:ext cx="1511213" cy="1173600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4" name="Textplatzhalter 3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6203947" y="4005503"/>
            <a:ext cx="1511213" cy="1173600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5" name="Textplatzhalter 3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203947" y="1511303"/>
            <a:ext cx="1511213" cy="1173600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75" name="Textplatzhalter 3"/>
          <p:cNvSpPr>
            <a:spLocks noGrp="1"/>
          </p:cNvSpPr>
          <p:nvPr>
            <p:ph type="body" sz="quarter" idx="34" hasCustomPrompt="1"/>
          </p:nvPr>
        </p:nvSpPr>
        <p:spPr>
          <a:xfrm>
            <a:off x="395795" y="1511303"/>
            <a:ext cx="1799063" cy="1173600"/>
          </a:xfrm>
        </p:spPr>
        <p:txBody>
          <a:bodyPr anchor="ctr" anchorCtr="0"/>
          <a:lstStyle>
            <a:lvl1pPr marL="0" indent="0" algn="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aseline="0"/>
            </a:lvl1pPr>
            <a:lvl2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6" name="Textplatzhalter 3"/>
          <p:cNvSpPr>
            <a:spLocks noGrp="1"/>
          </p:cNvSpPr>
          <p:nvPr>
            <p:ph type="body" sz="quarter" idx="35" hasCustomPrompt="1"/>
          </p:nvPr>
        </p:nvSpPr>
        <p:spPr>
          <a:xfrm>
            <a:off x="395795" y="5252603"/>
            <a:ext cx="1799063" cy="1173600"/>
          </a:xfrm>
        </p:spPr>
        <p:txBody>
          <a:bodyPr anchor="ctr" anchorCtr="0"/>
          <a:lstStyle>
            <a:lvl1pPr marL="0" indent="0" algn="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7" name="Textplatzhalter 3"/>
          <p:cNvSpPr>
            <a:spLocks noGrp="1"/>
          </p:cNvSpPr>
          <p:nvPr>
            <p:ph type="body" sz="quarter" idx="36" hasCustomPrompt="1"/>
          </p:nvPr>
        </p:nvSpPr>
        <p:spPr>
          <a:xfrm>
            <a:off x="395795" y="4005503"/>
            <a:ext cx="1799063" cy="1173600"/>
          </a:xfrm>
        </p:spPr>
        <p:txBody>
          <a:bodyPr anchor="ctr" anchorCtr="0"/>
          <a:lstStyle>
            <a:lvl1pPr marL="0" indent="0" algn="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8" name="Textplatzhalter 3"/>
          <p:cNvSpPr>
            <a:spLocks noGrp="1"/>
          </p:cNvSpPr>
          <p:nvPr>
            <p:ph type="body" sz="quarter" idx="37" hasCustomPrompt="1"/>
          </p:nvPr>
        </p:nvSpPr>
        <p:spPr>
          <a:xfrm>
            <a:off x="395795" y="2758403"/>
            <a:ext cx="1799063" cy="1173600"/>
          </a:xfrm>
        </p:spPr>
        <p:txBody>
          <a:bodyPr anchor="ctr" anchorCtr="0"/>
          <a:lstStyle>
            <a:lvl1pPr marL="0" indent="0" algn="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62" name="Textplatzhalter 3"/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9996268" y="1511303"/>
            <a:ext cx="1799063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2" name="Textplatzhalter 3"/>
          <p:cNvSpPr>
            <a:spLocks noGrp="1"/>
          </p:cNvSpPr>
          <p:nvPr>
            <p:ph type="body" sz="quarter" idx="31" hasCustomPrompt="1"/>
          </p:nvPr>
        </p:nvSpPr>
        <p:spPr>
          <a:xfrm>
            <a:off x="9996268" y="5252603"/>
            <a:ext cx="1799063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3" name="Textplatzhalter 3"/>
          <p:cNvSpPr>
            <a:spLocks noGrp="1"/>
          </p:cNvSpPr>
          <p:nvPr>
            <p:ph type="body" sz="quarter" idx="32" hasCustomPrompt="1"/>
          </p:nvPr>
        </p:nvSpPr>
        <p:spPr>
          <a:xfrm>
            <a:off x="9996268" y="4005503"/>
            <a:ext cx="1799063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4" name="Textplatzhalter 3"/>
          <p:cNvSpPr>
            <a:spLocks noGrp="1"/>
          </p:cNvSpPr>
          <p:nvPr>
            <p:ph type="body" sz="quarter" idx="33" hasCustomPrompt="1"/>
          </p:nvPr>
        </p:nvSpPr>
        <p:spPr>
          <a:xfrm>
            <a:off x="9996268" y="2758403"/>
            <a:ext cx="1799063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9" name="Bildplatzhalter 8"/>
          <p:cNvSpPr>
            <a:spLocks noGrp="1" noChangeAspect="1"/>
          </p:cNvSpPr>
          <p:nvPr userDrawn="1">
            <p:ph type="pic" sz="quarter" idx="11" hasCustomPrompt="1"/>
          </p:nvPr>
        </p:nvSpPr>
        <p:spPr bwMode="gray">
          <a:xfrm>
            <a:off x="8194404" y="15113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1" name="Bildplatzhalter 8"/>
          <p:cNvSpPr>
            <a:spLocks noGrp="1" noChangeAspect="1"/>
          </p:cNvSpPr>
          <p:nvPr userDrawn="1">
            <p:ph type="pic" sz="quarter" idx="17" hasCustomPrompt="1"/>
          </p:nvPr>
        </p:nvSpPr>
        <p:spPr bwMode="gray">
          <a:xfrm>
            <a:off x="8194404" y="40055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3" name="Bildplatzhalter 8"/>
          <p:cNvSpPr>
            <a:spLocks noGrp="1" noChangeAspect="1"/>
          </p:cNvSpPr>
          <p:nvPr userDrawn="1">
            <p:ph type="pic" sz="quarter" idx="18" hasCustomPrompt="1"/>
          </p:nvPr>
        </p:nvSpPr>
        <p:spPr bwMode="gray">
          <a:xfrm>
            <a:off x="8194404" y="27584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0" name="Bildplatzhalter 8"/>
          <p:cNvSpPr>
            <a:spLocks noGrp="1" noChangeAspect="1"/>
          </p:cNvSpPr>
          <p:nvPr userDrawn="1">
            <p:ph type="pic" sz="quarter" idx="29" hasCustomPrompt="1"/>
          </p:nvPr>
        </p:nvSpPr>
        <p:spPr bwMode="gray">
          <a:xfrm>
            <a:off x="8194404" y="52526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" name="Bildplatzhalter 8"/>
          <p:cNvSpPr>
            <a:spLocks noGrp="1" noChangeAspect="1"/>
          </p:cNvSpPr>
          <p:nvPr userDrawn="1">
            <p:ph type="pic" sz="quarter" idx="10" hasCustomPrompt="1"/>
          </p:nvPr>
        </p:nvSpPr>
        <p:spPr bwMode="gray">
          <a:xfrm>
            <a:off x="2302801" y="15113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Bildplatzhalter 8"/>
          <p:cNvSpPr>
            <a:spLocks noGrp="1" noChangeAspect="1"/>
          </p:cNvSpPr>
          <p:nvPr userDrawn="1">
            <p:ph type="pic" sz="quarter" idx="12" hasCustomPrompt="1"/>
          </p:nvPr>
        </p:nvSpPr>
        <p:spPr bwMode="gray">
          <a:xfrm>
            <a:off x="2302801" y="40055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" name="Bildplatzhalter 8"/>
          <p:cNvSpPr>
            <a:spLocks noGrp="1" noChangeAspect="1"/>
          </p:cNvSpPr>
          <p:nvPr userDrawn="1">
            <p:ph type="pic" sz="quarter" idx="14" hasCustomPrompt="1"/>
          </p:nvPr>
        </p:nvSpPr>
        <p:spPr bwMode="gray">
          <a:xfrm>
            <a:off x="2302801" y="27584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9" name="Bildplatzhalter 8"/>
          <p:cNvSpPr>
            <a:spLocks noGrp="1" noChangeAspect="1"/>
          </p:cNvSpPr>
          <p:nvPr userDrawn="1">
            <p:ph type="pic" sz="quarter" idx="28" hasCustomPrompt="1"/>
          </p:nvPr>
        </p:nvSpPr>
        <p:spPr bwMode="gray">
          <a:xfrm>
            <a:off x="2302801" y="52526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cxnSp>
        <p:nvCxnSpPr>
          <p:cNvPr id="54" name="Gerade Verbindung 53"/>
          <p:cNvCxnSpPr>
            <a:stCxn id="7" idx="3"/>
            <a:endCxn id="4" idx="1"/>
          </p:cNvCxnSpPr>
          <p:nvPr/>
        </p:nvCxnSpPr>
        <p:spPr bwMode="gray">
          <a:xfrm>
            <a:off x="3993927" y="2098101"/>
            <a:ext cx="482918" cy="0"/>
          </a:xfrm>
          <a:prstGeom prst="line">
            <a:avLst/>
          </a:prstGeom>
          <a:ln w="3175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54"/>
          <p:cNvCxnSpPr>
            <a:stCxn id="12" idx="3"/>
            <a:endCxn id="79" idx="1"/>
          </p:cNvCxnSpPr>
          <p:nvPr/>
        </p:nvCxnSpPr>
        <p:spPr bwMode="gray">
          <a:xfrm>
            <a:off x="3993927" y="3345201"/>
            <a:ext cx="482918" cy="0"/>
          </a:xfrm>
          <a:prstGeom prst="line">
            <a:avLst/>
          </a:prstGeom>
          <a:ln w="3175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55"/>
          <p:cNvCxnSpPr>
            <a:stCxn id="9" idx="1"/>
            <a:endCxn id="85" idx="3"/>
          </p:cNvCxnSpPr>
          <p:nvPr/>
        </p:nvCxnSpPr>
        <p:spPr bwMode="gray">
          <a:xfrm flipH="1">
            <a:off x="7715161" y="2098101"/>
            <a:ext cx="479244" cy="0"/>
          </a:xfrm>
          <a:prstGeom prst="line">
            <a:avLst/>
          </a:prstGeom>
          <a:ln w="3175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56"/>
          <p:cNvCxnSpPr>
            <a:stCxn id="83" idx="3"/>
            <a:endCxn id="13" idx="1"/>
          </p:cNvCxnSpPr>
          <p:nvPr/>
        </p:nvCxnSpPr>
        <p:spPr bwMode="gray">
          <a:xfrm>
            <a:off x="7715161" y="3345201"/>
            <a:ext cx="479244" cy="0"/>
          </a:xfrm>
          <a:prstGeom prst="line">
            <a:avLst/>
          </a:prstGeom>
          <a:ln w="3175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57"/>
          <p:cNvCxnSpPr>
            <a:stCxn id="84" idx="3"/>
            <a:endCxn id="11" idx="1"/>
          </p:cNvCxnSpPr>
          <p:nvPr/>
        </p:nvCxnSpPr>
        <p:spPr bwMode="gray">
          <a:xfrm>
            <a:off x="7715161" y="4592301"/>
            <a:ext cx="479244" cy="0"/>
          </a:xfrm>
          <a:prstGeom prst="line">
            <a:avLst/>
          </a:prstGeom>
          <a:ln w="3175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58"/>
          <p:cNvCxnSpPr>
            <a:stCxn id="82" idx="3"/>
            <a:endCxn id="40" idx="1"/>
          </p:cNvCxnSpPr>
          <p:nvPr/>
        </p:nvCxnSpPr>
        <p:spPr bwMode="gray">
          <a:xfrm>
            <a:off x="7715161" y="5839401"/>
            <a:ext cx="479244" cy="0"/>
          </a:xfrm>
          <a:prstGeom prst="line">
            <a:avLst/>
          </a:prstGeom>
          <a:ln w="3175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59"/>
          <p:cNvCxnSpPr>
            <a:stCxn id="39" idx="3"/>
            <a:endCxn id="81" idx="1"/>
          </p:cNvCxnSpPr>
          <p:nvPr/>
        </p:nvCxnSpPr>
        <p:spPr bwMode="gray">
          <a:xfrm>
            <a:off x="3993927" y="5839401"/>
            <a:ext cx="482918" cy="0"/>
          </a:xfrm>
          <a:prstGeom prst="line">
            <a:avLst/>
          </a:prstGeom>
          <a:ln w="3175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 Verbindung 60"/>
          <p:cNvCxnSpPr>
            <a:stCxn id="10" idx="3"/>
            <a:endCxn id="80" idx="1"/>
          </p:cNvCxnSpPr>
          <p:nvPr/>
        </p:nvCxnSpPr>
        <p:spPr bwMode="gray">
          <a:xfrm>
            <a:off x="3993927" y="4592301"/>
            <a:ext cx="482918" cy="0"/>
          </a:xfrm>
          <a:prstGeom prst="line">
            <a:avLst/>
          </a:prstGeom>
          <a:ln w="3175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3003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8"/>
          <p:cNvSpPr>
            <a:spLocks noGrp="1"/>
          </p:cNvSpPr>
          <p:nvPr userDrawn="1">
            <p:ph type="pic" sz="quarter" idx="10" hasCustomPrompt="1"/>
          </p:nvPr>
        </p:nvSpPr>
        <p:spPr bwMode="gray">
          <a:xfrm>
            <a:off x="3022762" y="2757600"/>
            <a:ext cx="6148800" cy="2421734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3" name="Textplatzhalter 3"/>
          <p:cNvSpPr>
            <a:spLocks noGrp="1" noChangeAspect="1"/>
          </p:cNvSpPr>
          <p:nvPr>
            <p:ph type="body" sz="quarter" idx="67" hasCustomPrompt="1"/>
          </p:nvPr>
        </p:nvSpPr>
        <p:spPr bwMode="white">
          <a:xfrm rot="9427937">
            <a:off x="2424431" y="5284430"/>
            <a:ext cx="1908943" cy="91569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596021"/>
              <a:gd name="connsiteY0" fmla="*/ 35294 h 124463"/>
              <a:gd name="connsiteX1" fmla="*/ 36219 w 2596021"/>
              <a:gd name="connsiteY1" fmla="*/ 73396 h 124463"/>
              <a:gd name="connsiteX2" fmla="*/ 0 w 2596021"/>
              <a:gd name="connsiteY2" fmla="*/ 37306 h 124463"/>
              <a:gd name="connsiteX3" fmla="*/ 35816 w 2596021"/>
              <a:gd name="connsiteY3" fmla="*/ 8 h 124463"/>
              <a:gd name="connsiteX4" fmla="*/ 73065 w 2596021"/>
              <a:gd name="connsiteY4" fmla="*/ 35540 h 124463"/>
              <a:gd name="connsiteX5" fmla="*/ 2596020 w 2596021"/>
              <a:gd name="connsiteY5" fmla="*/ 124462 h 12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96021" h="124463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596020" y="124462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1" name="Textplatzhalter 3"/>
          <p:cNvSpPr>
            <a:spLocks noGrp="1" noChangeAspect="1"/>
          </p:cNvSpPr>
          <p:nvPr>
            <p:ph type="body" sz="quarter" idx="56" hasCustomPrompt="1"/>
          </p:nvPr>
        </p:nvSpPr>
        <p:spPr bwMode="white">
          <a:xfrm rot="17090839">
            <a:off x="7960226" y="2808914"/>
            <a:ext cx="1284521" cy="5397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2" name="Textplatzhalter 3"/>
          <p:cNvSpPr>
            <a:spLocks noGrp="1" noChangeAspect="1"/>
          </p:cNvSpPr>
          <p:nvPr>
            <p:ph type="body" sz="quarter" idx="57" hasCustomPrompt="1"/>
          </p:nvPr>
        </p:nvSpPr>
        <p:spPr bwMode="white">
          <a:xfrm rot="18468895">
            <a:off x="6087017" y="2581077"/>
            <a:ext cx="1284521" cy="5397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3" name="Textplatzhalter 3"/>
          <p:cNvSpPr>
            <a:spLocks noGrp="1" noChangeAspect="1"/>
          </p:cNvSpPr>
          <p:nvPr>
            <p:ph type="body" sz="quarter" idx="58" hasCustomPrompt="1"/>
          </p:nvPr>
        </p:nvSpPr>
        <p:spPr bwMode="white">
          <a:xfrm rot="11041244">
            <a:off x="2481763" y="3144226"/>
            <a:ext cx="2202979" cy="8024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95888" h="109067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995888" y="109067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4" name="Textplatzhalter 3"/>
          <p:cNvSpPr>
            <a:spLocks noGrp="1" noChangeAspect="1"/>
          </p:cNvSpPr>
          <p:nvPr>
            <p:ph type="body" sz="quarter" idx="59" hasCustomPrompt="1"/>
          </p:nvPr>
        </p:nvSpPr>
        <p:spPr bwMode="white">
          <a:xfrm rot="10320000">
            <a:off x="2607144" y="4603313"/>
            <a:ext cx="3265521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5" name="Textplatzhalter 3"/>
          <p:cNvSpPr>
            <a:spLocks noGrp="1" noChangeAspect="1"/>
          </p:cNvSpPr>
          <p:nvPr>
            <p:ph type="body" sz="quarter" idx="60" hasCustomPrompt="1"/>
          </p:nvPr>
        </p:nvSpPr>
        <p:spPr bwMode="white">
          <a:xfrm rot="3540000">
            <a:off x="5858041" y="4897334"/>
            <a:ext cx="1909937" cy="91521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596021"/>
              <a:gd name="connsiteY0" fmla="*/ 35294 h 124463"/>
              <a:gd name="connsiteX1" fmla="*/ 36219 w 2596021"/>
              <a:gd name="connsiteY1" fmla="*/ 73396 h 124463"/>
              <a:gd name="connsiteX2" fmla="*/ 0 w 2596021"/>
              <a:gd name="connsiteY2" fmla="*/ 37306 h 124463"/>
              <a:gd name="connsiteX3" fmla="*/ 35816 w 2596021"/>
              <a:gd name="connsiteY3" fmla="*/ 8 h 124463"/>
              <a:gd name="connsiteX4" fmla="*/ 73065 w 2596021"/>
              <a:gd name="connsiteY4" fmla="*/ 35540 h 124463"/>
              <a:gd name="connsiteX5" fmla="*/ 2596020 w 2596021"/>
              <a:gd name="connsiteY5" fmla="*/ 124462 h 12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96021" h="124463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596020" y="124462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6" name="Textplatzhalter 3"/>
          <p:cNvSpPr>
            <a:spLocks noGrp="1" noChangeAspect="1"/>
          </p:cNvSpPr>
          <p:nvPr>
            <p:ph type="body" sz="quarter" idx="61" hasCustomPrompt="1"/>
          </p:nvPr>
        </p:nvSpPr>
        <p:spPr bwMode="white">
          <a:xfrm rot="12197832">
            <a:off x="2200103" y="2579450"/>
            <a:ext cx="3265521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7" name="Textplatzhalter 3"/>
          <p:cNvSpPr>
            <a:spLocks noGrp="1" noChangeAspect="1"/>
          </p:cNvSpPr>
          <p:nvPr>
            <p:ph type="body" sz="quarter" idx="62" hasCustomPrompt="1"/>
          </p:nvPr>
        </p:nvSpPr>
        <p:spPr bwMode="white">
          <a:xfrm rot="13889278">
            <a:off x="4705920" y="2520694"/>
            <a:ext cx="1284521" cy="5397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8" name="Textplatzhalter 3"/>
          <p:cNvSpPr>
            <a:spLocks noGrp="1" noChangeAspect="1"/>
          </p:cNvSpPr>
          <p:nvPr>
            <p:ph type="body" sz="quarter" idx="63" hasCustomPrompt="1"/>
          </p:nvPr>
        </p:nvSpPr>
        <p:spPr bwMode="white">
          <a:xfrm rot="17090839" flipH="1" flipV="1">
            <a:off x="4824888" y="5382234"/>
            <a:ext cx="1284521" cy="5397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9" name="Textplatzhalter 3"/>
          <p:cNvSpPr>
            <a:spLocks noGrp="1" noChangeAspect="1"/>
          </p:cNvSpPr>
          <p:nvPr>
            <p:ph type="body" sz="quarter" idx="64" hasCustomPrompt="1"/>
          </p:nvPr>
        </p:nvSpPr>
        <p:spPr bwMode="white">
          <a:xfrm rot="12243241" flipH="1" flipV="1">
            <a:off x="8582863" y="4580696"/>
            <a:ext cx="1283852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20" name="Textplatzhalter 3"/>
          <p:cNvSpPr>
            <a:spLocks noGrp="1" noChangeAspect="1"/>
          </p:cNvSpPr>
          <p:nvPr>
            <p:ph type="body" sz="quarter" idx="65" hasCustomPrompt="1"/>
          </p:nvPr>
        </p:nvSpPr>
        <p:spPr bwMode="white">
          <a:xfrm rot="10046435" flipH="1" flipV="1">
            <a:off x="8606064" y="3345727"/>
            <a:ext cx="1283852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22" name="Textplatzhalter 3"/>
          <p:cNvSpPr>
            <a:spLocks noGrp="1" noChangeAspect="1"/>
          </p:cNvSpPr>
          <p:nvPr>
            <p:ph type="body" sz="quarter" idx="66" hasCustomPrompt="1"/>
          </p:nvPr>
        </p:nvSpPr>
        <p:spPr bwMode="white">
          <a:xfrm rot="2851924">
            <a:off x="6694401" y="4854490"/>
            <a:ext cx="3267222" cy="7929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platzhalter 3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8" name="Textplatzhalter 3"/>
          <p:cNvSpPr>
            <a:spLocks noGrp="1"/>
          </p:cNvSpPr>
          <p:nvPr>
            <p:ph type="body" sz="quarter" idx="53" hasCustomPrompt="1"/>
          </p:nvPr>
        </p:nvSpPr>
        <p:spPr bwMode="gray">
          <a:xfrm>
            <a:off x="395794" y="5252603"/>
            <a:ext cx="3752845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109" name="Textplatzhalter 3"/>
          <p:cNvSpPr>
            <a:spLocks noGrp="1"/>
          </p:cNvSpPr>
          <p:nvPr>
            <p:ph type="body" sz="quarter" idx="54" hasCustomPrompt="1"/>
          </p:nvPr>
        </p:nvSpPr>
        <p:spPr bwMode="gray">
          <a:xfrm>
            <a:off x="4220829" y="5252603"/>
            <a:ext cx="1838642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Text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15 pt. // for smaller text:  Increase List Level</a:t>
            </a:r>
          </a:p>
        </p:txBody>
      </p:sp>
      <p:sp>
        <p:nvSpPr>
          <p:cNvPr id="110" name="Textplatzhalter 3"/>
          <p:cNvSpPr>
            <a:spLocks noGrp="1"/>
          </p:cNvSpPr>
          <p:nvPr>
            <p:ph type="body" sz="quarter" idx="55" hasCustomPrompt="1"/>
          </p:nvPr>
        </p:nvSpPr>
        <p:spPr bwMode="gray">
          <a:xfrm>
            <a:off x="6131658" y="5252603"/>
            <a:ext cx="1838642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Text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15 pt. // for smaller text:  Increase List Level</a:t>
            </a:r>
          </a:p>
        </p:txBody>
      </p:sp>
      <p:sp>
        <p:nvSpPr>
          <p:cNvPr id="93" name="Textplatzhalter 3"/>
          <p:cNvSpPr>
            <a:spLocks noGrp="1"/>
          </p:cNvSpPr>
          <p:nvPr userDrawn="1">
            <p:ph type="body" sz="quarter" idx="45" hasCustomPrompt="1"/>
          </p:nvPr>
        </p:nvSpPr>
        <p:spPr bwMode="gray">
          <a:xfrm>
            <a:off x="8042487" y="1512000"/>
            <a:ext cx="3752845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4" name="Textplatzhalter 3"/>
          <p:cNvSpPr>
            <a:spLocks noGrp="1"/>
          </p:cNvSpPr>
          <p:nvPr>
            <p:ph type="body" sz="quarter" idx="46" hasCustomPrompt="1"/>
          </p:nvPr>
        </p:nvSpPr>
        <p:spPr bwMode="gray">
          <a:xfrm>
            <a:off x="4220829" y="1512000"/>
            <a:ext cx="1838642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 baseline="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Text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15 pt. // for smaller text:  Increase List Level</a:t>
            </a:r>
          </a:p>
        </p:txBody>
      </p:sp>
      <p:sp>
        <p:nvSpPr>
          <p:cNvPr id="95" name="Textplatzhalter 3"/>
          <p:cNvSpPr>
            <a:spLocks noGrp="1"/>
          </p:cNvSpPr>
          <p:nvPr>
            <p:ph type="body" sz="quarter" idx="47" hasCustomPrompt="1"/>
          </p:nvPr>
        </p:nvSpPr>
        <p:spPr bwMode="gray">
          <a:xfrm>
            <a:off x="6131658" y="1512000"/>
            <a:ext cx="1838642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Text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15 pt. // for smaller text:  Increase List Level</a:t>
            </a:r>
          </a:p>
        </p:txBody>
      </p:sp>
      <p:sp>
        <p:nvSpPr>
          <p:cNvPr id="100" name="Textplatzhalter 3"/>
          <p:cNvSpPr>
            <a:spLocks noGrp="1"/>
          </p:cNvSpPr>
          <p:nvPr>
            <p:ph type="body" sz="quarter" idx="52" hasCustomPrompt="1"/>
          </p:nvPr>
        </p:nvSpPr>
        <p:spPr bwMode="gray">
          <a:xfrm>
            <a:off x="8042487" y="5252603"/>
            <a:ext cx="3752845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75" name="Textplatzhalter 3"/>
          <p:cNvSpPr>
            <a:spLocks noGrp="1"/>
          </p:cNvSpPr>
          <p:nvPr userDrawn="1">
            <p:ph type="body" sz="quarter" idx="34" hasCustomPrompt="1"/>
          </p:nvPr>
        </p:nvSpPr>
        <p:spPr bwMode="gray">
          <a:xfrm>
            <a:off x="395794" y="1512000"/>
            <a:ext cx="3752845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 baseline="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6" name="Textplatzhalter 3"/>
          <p:cNvSpPr>
            <a:spLocks noGrp="1"/>
          </p:cNvSpPr>
          <p:nvPr>
            <p:ph type="body" sz="quarter" idx="48" hasCustomPrompt="1"/>
          </p:nvPr>
        </p:nvSpPr>
        <p:spPr bwMode="gray">
          <a:xfrm>
            <a:off x="395797" y="2758867"/>
            <a:ext cx="2554669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7" name="Textplatzhalter 3"/>
          <p:cNvSpPr>
            <a:spLocks noGrp="1"/>
          </p:cNvSpPr>
          <p:nvPr>
            <p:ph type="body" sz="quarter" idx="49" hasCustomPrompt="1"/>
          </p:nvPr>
        </p:nvSpPr>
        <p:spPr bwMode="gray">
          <a:xfrm>
            <a:off x="395797" y="4005737"/>
            <a:ext cx="2554669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9" name="Textplatzhalter 3"/>
          <p:cNvSpPr>
            <a:spLocks noGrp="1"/>
          </p:cNvSpPr>
          <p:nvPr>
            <p:ph type="body" sz="quarter" idx="51" hasCustomPrompt="1"/>
          </p:nvPr>
        </p:nvSpPr>
        <p:spPr bwMode="gray">
          <a:xfrm>
            <a:off x="9240664" y="4005737"/>
            <a:ext cx="2554669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8" name="Textplatzhalter 3"/>
          <p:cNvSpPr>
            <a:spLocks noGrp="1"/>
          </p:cNvSpPr>
          <p:nvPr>
            <p:ph type="body" sz="quarter" idx="50" hasCustomPrompt="1"/>
          </p:nvPr>
        </p:nvSpPr>
        <p:spPr bwMode="gray">
          <a:xfrm>
            <a:off x="9240664" y="2758867"/>
            <a:ext cx="2554669" cy="1173600"/>
          </a:xfrm>
          <a:solidFill>
            <a:schemeClr val="tx2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</p:spTree>
    <p:extLst>
      <p:ext uri="{BB962C8B-B14F-4D97-AF65-F5344CB8AC3E}">
        <p14:creationId xmlns:p14="http://schemas.microsoft.com/office/powerpoint/2010/main" val="44760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1" grpId="0" uiExpand="1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2" grpId="0" uiExpand="1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uiExpand="1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uiExpand="1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2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9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3" grpId="0" uiExpand="1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uiExpand="1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5" grpId="0" uiExpand="1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0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uiExpand="1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6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7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9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8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highligh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platzhalter 3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4" name="Textplatzhalter 3"/>
          <p:cNvSpPr>
            <a:spLocks noGrp="1"/>
          </p:cNvSpPr>
          <p:nvPr userDrawn="1">
            <p:ph type="body" sz="quarter" idx="19" hasCustomPrompt="1"/>
          </p:nvPr>
        </p:nvSpPr>
        <p:spPr bwMode="gray">
          <a:xfrm>
            <a:off x="395794" y="1511303"/>
            <a:ext cx="3752845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48" name="Textplatzhalter 3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5794" y="1979420"/>
            <a:ext cx="3752845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49" name="Textplatzhalter 3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5794" y="2915651"/>
            <a:ext cx="3752845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50" name="Textplatzhalter 3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395794" y="4320000"/>
            <a:ext cx="3752845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51" name="Textplatzhalter 3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395794" y="2447534"/>
            <a:ext cx="3752845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53" name="Textplatzhalter 3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395794" y="3851888"/>
            <a:ext cx="3752845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63" name="Textplatzhalter 3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395794" y="3383771"/>
            <a:ext cx="3752845" cy="396000"/>
          </a:xfrm>
          <a:solidFill>
            <a:schemeClr val="tx2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64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220604" y="1511300"/>
            <a:ext cx="7578000" cy="32047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84591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6" y="368300"/>
            <a:ext cx="11400249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4" y="1512000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5794" y="4044227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Bildplatzhalter 8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8042489" y="1512000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1" name="Bildplatzhalter 8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042489" y="4044227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" name="Bildplatzhalter 8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219141" y="1512000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3" name="Bildplatzhalter 8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4219141" y="4044227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5793" y="3501248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5" y="603098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21" hasCustomPrompt="1"/>
          </p:nvPr>
        </p:nvSpPr>
        <p:spPr>
          <a:xfrm>
            <a:off x="4219141" y="3501248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042489" y="3501248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23" hasCustomPrompt="1"/>
          </p:nvPr>
        </p:nvSpPr>
        <p:spPr>
          <a:xfrm>
            <a:off x="4219141" y="603098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quarter" idx="24" hasCustomPrompt="1"/>
          </p:nvPr>
        </p:nvSpPr>
        <p:spPr>
          <a:xfrm>
            <a:off x="8042489" y="603098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quarter" idx="2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684933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6" y="368300"/>
            <a:ext cx="11400249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4" y="1512000"/>
            <a:ext cx="3752845" cy="37548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Bildplatzhalter 8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8042489" y="1512000"/>
            <a:ext cx="3752845" cy="37548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" name="Bildplatzhalter 8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219141" y="1512000"/>
            <a:ext cx="3752845" cy="37548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5793" y="531360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21" hasCustomPrompt="1"/>
          </p:nvPr>
        </p:nvSpPr>
        <p:spPr>
          <a:xfrm>
            <a:off x="4219141" y="531360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042489" y="531360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quarter" idx="2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594560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6" y="368300"/>
            <a:ext cx="11400249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7" y="1512000"/>
            <a:ext cx="56664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89796" y="4042800"/>
            <a:ext cx="56664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5797" y="3501248"/>
            <a:ext cx="56664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7" y="6030980"/>
            <a:ext cx="56664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1" name="Bildplatzhalter 8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131884" y="1511300"/>
            <a:ext cx="56664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2" name="Bildplatzhalter 8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6131884" y="4043527"/>
            <a:ext cx="56664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3" name="Textplatzhalter 3"/>
          <p:cNvSpPr>
            <a:spLocks noGrp="1"/>
          </p:cNvSpPr>
          <p:nvPr>
            <p:ph type="body" sz="quarter" idx="27" hasCustomPrompt="1"/>
          </p:nvPr>
        </p:nvSpPr>
        <p:spPr>
          <a:xfrm>
            <a:off x="6131884" y="3500548"/>
            <a:ext cx="56664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131884" y="6030280"/>
            <a:ext cx="56664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0184989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6" y="368300"/>
            <a:ext cx="11400249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4" y="1512000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5794" y="4044227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5794" y="3501248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5" y="6030980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1" name="Bildplatzhalter 8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131655" y="1511300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2" name="Bildplatzhalter 8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6131655" y="4043527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3" name="Textplatzhalter 3"/>
          <p:cNvSpPr>
            <a:spLocks noGrp="1"/>
          </p:cNvSpPr>
          <p:nvPr>
            <p:ph type="body" sz="quarter" idx="27" hasCustomPrompt="1"/>
          </p:nvPr>
        </p:nvSpPr>
        <p:spPr>
          <a:xfrm>
            <a:off x="6131655" y="3500548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131657" y="6030280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5" name="Bildplatzhalter 8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3263725" y="1511300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6" name="Bildplatzhalter 8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3263725" y="4043527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31" hasCustomPrompt="1"/>
          </p:nvPr>
        </p:nvSpPr>
        <p:spPr>
          <a:xfrm>
            <a:off x="3263725" y="3500548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32" hasCustomPrompt="1"/>
          </p:nvPr>
        </p:nvSpPr>
        <p:spPr>
          <a:xfrm>
            <a:off x="3263726" y="6030280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9" name="Bildplatzhalter 8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8999588" y="1511300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0" name="Bildplatzhalter 8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8999588" y="4043527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5" name="Textplatzhalter 3"/>
          <p:cNvSpPr>
            <a:spLocks noGrp="1"/>
          </p:cNvSpPr>
          <p:nvPr>
            <p:ph type="body" sz="quarter" idx="35" hasCustomPrompt="1"/>
          </p:nvPr>
        </p:nvSpPr>
        <p:spPr>
          <a:xfrm>
            <a:off x="8999588" y="3500548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6" name="Textplatzhalter 3"/>
          <p:cNvSpPr>
            <a:spLocks noGrp="1"/>
          </p:cNvSpPr>
          <p:nvPr>
            <p:ph type="body" sz="quarter" idx="36" hasCustomPrompt="1"/>
          </p:nvPr>
        </p:nvSpPr>
        <p:spPr>
          <a:xfrm>
            <a:off x="8999588" y="6030280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32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33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34" name="Textplatzhalter 3"/>
          <p:cNvSpPr>
            <a:spLocks noGrp="1"/>
          </p:cNvSpPr>
          <p:nvPr>
            <p:ph type="body" sz="quarter" idx="3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5808627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Komplett" hidden="1"/>
          <p:cNvSpPr/>
          <p:nvPr userDrawn="1"/>
        </p:nvSpPr>
        <p:spPr>
          <a:xfrm>
            <a:off x="395880" y="1511767"/>
            <a:ext cx="11399452" cy="3895508"/>
          </a:xfrm>
          <a:prstGeom prst="rect">
            <a:avLst/>
          </a:prstGeom>
          <a:solidFill>
            <a:schemeClr val="accent1"/>
          </a:solidFill>
          <a:ln w="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lnSpc>
                <a:spcPct val="108000"/>
              </a:lnSpc>
              <a:spcAft>
                <a:spcPts val="1007"/>
              </a:spcAft>
            </a:pPr>
            <a:endParaRPr lang="de-DE" sz="2000" dirty="0" smtClean="0"/>
          </a:p>
        </p:txBody>
      </p:sp>
      <p:grpSp>
        <p:nvGrpSpPr>
          <p:cNvPr id="64" name="Horizontal // fein" hidden="1"/>
          <p:cNvGrpSpPr/>
          <p:nvPr userDrawn="1"/>
        </p:nvGrpSpPr>
        <p:grpSpPr>
          <a:xfrm>
            <a:off x="395880" y="1511767"/>
            <a:ext cx="11399452" cy="3895508"/>
            <a:chOff x="396086" y="1511767"/>
            <a:chExt cx="11405389" cy="3895508"/>
          </a:xfrm>
        </p:grpSpPr>
        <p:sp>
          <p:nvSpPr>
            <p:cNvPr id="44" name="Links // Links"/>
            <p:cNvSpPr/>
            <p:nvPr userDrawn="1"/>
          </p:nvSpPr>
          <p:spPr>
            <a:xfrm>
              <a:off x="39608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5" name="Links // Rechts"/>
            <p:cNvSpPr/>
            <p:nvPr userDrawn="1"/>
          </p:nvSpPr>
          <p:spPr>
            <a:xfrm>
              <a:off x="2308774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6" name="Rechts // Links"/>
            <p:cNvSpPr/>
            <p:nvPr userDrawn="1"/>
          </p:nvSpPr>
          <p:spPr>
            <a:xfrm>
              <a:off x="8046838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7" name="Rechts // Rechts"/>
            <p:cNvSpPr/>
            <p:nvPr userDrawn="1"/>
          </p:nvSpPr>
          <p:spPr>
            <a:xfrm>
              <a:off x="995952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8" name="Mitte // Links"/>
            <p:cNvSpPr/>
            <p:nvPr userDrawn="1"/>
          </p:nvSpPr>
          <p:spPr>
            <a:xfrm>
              <a:off x="4221462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9" name="Mitte // Rechts"/>
            <p:cNvSpPr/>
            <p:nvPr userDrawn="1"/>
          </p:nvSpPr>
          <p:spPr>
            <a:xfrm>
              <a:off x="6134150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0" name="Links // Links"/>
            <p:cNvSpPr/>
            <p:nvPr userDrawn="1"/>
          </p:nvSpPr>
          <p:spPr>
            <a:xfrm>
              <a:off x="1352430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1" name="Links // Rechts"/>
            <p:cNvSpPr/>
            <p:nvPr userDrawn="1"/>
          </p:nvSpPr>
          <p:spPr>
            <a:xfrm>
              <a:off x="3265118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2" name="Rechts // Links"/>
            <p:cNvSpPr/>
            <p:nvPr userDrawn="1"/>
          </p:nvSpPr>
          <p:spPr>
            <a:xfrm>
              <a:off x="9003182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3" name="Rechts // Rechts"/>
            <p:cNvSpPr/>
            <p:nvPr userDrawn="1"/>
          </p:nvSpPr>
          <p:spPr>
            <a:xfrm>
              <a:off x="10915875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4" name="Mitte // Links"/>
            <p:cNvSpPr/>
            <p:nvPr userDrawn="1"/>
          </p:nvSpPr>
          <p:spPr>
            <a:xfrm>
              <a:off x="517780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5" name="Mitte // Rechts"/>
            <p:cNvSpPr/>
            <p:nvPr userDrawn="1"/>
          </p:nvSpPr>
          <p:spPr>
            <a:xfrm>
              <a:off x="7090494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65" name="Abstand Horizontal // fein" hidden="1"/>
          <p:cNvGrpSpPr/>
          <p:nvPr userDrawn="1"/>
        </p:nvGrpSpPr>
        <p:grpSpPr>
          <a:xfrm>
            <a:off x="1280396" y="1511767"/>
            <a:ext cx="9630427" cy="3895508"/>
            <a:chOff x="1281058" y="1511767"/>
            <a:chExt cx="9635443" cy="3895508"/>
          </a:xfrm>
        </p:grpSpPr>
        <p:sp>
          <p:nvSpPr>
            <p:cNvPr id="58" name="Abstand Rechts // Mitte"/>
            <p:cNvSpPr/>
            <p:nvPr userDrawn="1"/>
          </p:nvSpPr>
          <p:spPr>
            <a:xfrm>
              <a:off x="8931814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9" name="Abstand Links // Mitte"/>
            <p:cNvSpPr/>
            <p:nvPr userDrawn="1"/>
          </p:nvSpPr>
          <p:spPr>
            <a:xfrm>
              <a:off x="1281058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0" name="Abstand Mitte // Mitte"/>
            <p:cNvSpPr/>
            <p:nvPr userDrawn="1"/>
          </p:nvSpPr>
          <p:spPr>
            <a:xfrm>
              <a:off x="5106436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1" name="Abstand Rechts // Mitte"/>
            <p:cNvSpPr/>
            <p:nvPr userDrawn="1"/>
          </p:nvSpPr>
          <p:spPr>
            <a:xfrm>
              <a:off x="10844501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2" name="Abstand Links // Mitte"/>
            <p:cNvSpPr/>
            <p:nvPr userDrawn="1"/>
          </p:nvSpPr>
          <p:spPr>
            <a:xfrm>
              <a:off x="3193747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3" name="Abstand Mitte // Mitte"/>
            <p:cNvSpPr/>
            <p:nvPr userDrawn="1"/>
          </p:nvSpPr>
          <p:spPr>
            <a:xfrm>
              <a:off x="7019125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56" name="Horizontal // grob" hidden="1"/>
          <p:cNvGrpSpPr/>
          <p:nvPr userDrawn="1"/>
        </p:nvGrpSpPr>
        <p:grpSpPr>
          <a:xfrm>
            <a:off x="395880" y="1511300"/>
            <a:ext cx="11399452" cy="3895976"/>
            <a:chOff x="396086" y="1511300"/>
            <a:chExt cx="11405389" cy="3895976"/>
          </a:xfrm>
        </p:grpSpPr>
        <p:sp>
          <p:nvSpPr>
            <p:cNvPr id="25" name="Links // Links"/>
            <p:cNvSpPr/>
            <p:nvPr userDrawn="1"/>
          </p:nvSpPr>
          <p:spPr>
            <a:xfrm>
              <a:off x="396086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6" name="Links // Rechts"/>
            <p:cNvSpPr/>
            <p:nvPr userDrawn="1"/>
          </p:nvSpPr>
          <p:spPr>
            <a:xfrm>
              <a:off x="2309244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7" name="Rechts // Links"/>
            <p:cNvSpPr/>
            <p:nvPr userDrawn="1"/>
          </p:nvSpPr>
          <p:spPr>
            <a:xfrm>
              <a:off x="8048718" y="1511768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8" name="Rechts // Rechts"/>
            <p:cNvSpPr/>
            <p:nvPr userDrawn="1"/>
          </p:nvSpPr>
          <p:spPr>
            <a:xfrm>
              <a:off x="9961875" y="1511768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9" name="Mitte // Links"/>
            <p:cNvSpPr/>
            <p:nvPr userDrawn="1"/>
          </p:nvSpPr>
          <p:spPr>
            <a:xfrm>
              <a:off x="4222402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0" name="Mitte // Rechts"/>
            <p:cNvSpPr/>
            <p:nvPr userDrawn="1"/>
          </p:nvSpPr>
          <p:spPr>
            <a:xfrm>
              <a:off x="6135560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3" name="Links"/>
            <p:cNvSpPr/>
            <p:nvPr userDrawn="1"/>
          </p:nvSpPr>
          <p:spPr>
            <a:xfrm>
              <a:off x="396086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6" name="Mitte"/>
            <p:cNvSpPr/>
            <p:nvPr userDrawn="1"/>
          </p:nvSpPr>
          <p:spPr>
            <a:xfrm>
              <a:off x="4221380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4" name="Rechts"/>
            <p:cNvSpPr/>
            <p:nvPr userDrawn="1"/>
          </p:nvSpPr>
          <p:spPr>
            <a:xfrm>
              <a:off x="8046675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67" name="Abstand Horizontal // grob" hidden="1"/>
          <p:cNvGrpSpPr/>
          <p:nvPr userDrawn="1"/>
        </p:nvGrpSpPr>
        <p:grpSpPr>
          <a:xfrm>
            <a:off x="2235303" y="1511300"/>
            <a:ext cx="7720610" cy="3895508"/>
            <a:chOff x="2236465" y="1511300"/>
            <a:chExt cx="7724631" cy="3895508"/>
          </a:xfrm>
        </p:grpSpPr>
        <p:sp>
          <p:nvSpPr>
            <p:cNvPr id="33" name="Abstand Links"/>
            <p:cNvSpPr/>
            <p:nvPr userDrawn="1"/>
          </p:nvSpPr>
          <p:spPr>
            <a:xfrm>
              <a:off x="4150133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5" name="Abstand Rechts"/>
            <p:cNvSpPr/>
            <p:nvPr userDrawn="1"/>
          </p:nvSpPr>
          <p:spPr>
            <a:xfrm>
              <a:off x="7975427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1" name="Abstand Rechts // Mitte"/>
            <p:cNvSpPr/>
            <p:nvPr userDrawn="1"/>
          </p:nvSpPr>
          <p:spPr>
            <a:xfrm>
              <a:off x="9889096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2" name="Abstand Links // Mitte"/>
            <p:cNvSpPr/>
            <p:nvPr userDrawn="1"/>
          </p:nvSpPr>
          <p:spPr>
            <a:xfrm>
              <a:off x="2236465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3" name="Abstand Mitte // Mitte"/>
            <p:cNvSpPr/>
            <p:nvPr userDrawn="1"/>
          </p:nvSpPr>
          <p:spPr>
            <a:xfrm>
              <a:off x="6062781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99" name="Vertikal" hidden="1"/>
          <p:cNvGrpSpPr/>
          <p:nvPr userDrawn="1"/>
        </p:nvGrpSpPr>
        <p:grpSpPr>
          <a:xfrm>
            <a:off x="395082" y="1511299"/>
            <a:ext cx="11400250" cy="3895976"/>
            <a:chOff x="395287" y="1511299"/>
            <a:chExt cx="11406188" cy="3895976"/>
          </a:xfrm>
        </p:grpSpPr>
        <p:sp>
          <p:nvSpPr>
            <p:cNvPr id="19" name="Oben // Oben"/>
            <p:cNvSpPr/>
            <p:nvPr userDrawn="1"/>
          </p:nvSpPr>
          <p:spPr>
            <a:xfrm>
              <a:off x="396086" y="1511299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0" name="Oben // Unten"/>
            <p:cNvSpPr/>
            <p:nvPr userDrawn="1"/>
          </p:nvSpPr>
          <p:spPr>
            <a:xfrm>
              <a:off x="396086" y="2502758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1" name="Unten // Oben"/>
            <p:cNvSpPr/>
            <p:nvPr userDrawn="1"/>
          </p:nvSpPr>
          <p:spPr>
            <a:xfrm>
              <a:off x="395287" y="3494217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2" name="Unten // Unten"/>
            <p:cNvSpPr/>
            <p:nvPr userDrawn="1"/>
          </p:nvSpPr>
          <p:spPr>
            <a:xfrm>
              <a:off x="396086" y="4485675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16" name="Oben"/>
            <p:cNvSpPr/>
            <p:nvPr userDrawn="1"/>
          </p:nvSpPr>
          <p:spPr>
            <a:xfrm>
              <a:off x="396086" y="1511300"/>
              <a:ext cx="11405389" cy="191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18" name="Unten"/>
            <p:cNvSpPr/>
            <p:nvPr userDrawn="1"/>
          </p:nvSpPr>
          <p:spPr>
            <a:xfrm>
              <a:off x="396086" y="3495675"/>
              <a:ext cx="11405389" cy="191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98" name="Abstand Vertikal" hidden="1"/>
          <p:cNvGrpSpPr/>
          <p:nvPr userDrawn="1"/>
        </p:nvGrpSpPr>
        <p:grpSpPr>
          <a:xfrm>
            <a:off x="395880" y="2431828"/>
            <a:ext cx="11399452" cy="2054918"/>
            <a:chOff x="396086" y="2431828"/>
            <a:chExt cx="11405389" cy="2054918"/>
          </a:xfrm>
        </p:grpSpPr>
        <p:sp>
          <p:nvSpPr>
            <p:cNvPr id="29" name="Abstand Mitte"/>
            <p:cNvSpPr/>
            <p:nvPr userDrawn="1"/>
          </p:nvSpPr>
          <p:spPr>
            <a:xfrm>
              <a:off x="396885" y="3423287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1" name="Abstand Oben // Mitte"/>
            <p:cNvSpPr/>
            <p:nvPr userDrawn="1"/>
          </p:nvSpPr>
          <p:spPr>
            <a:xfrm>
              <a:off x="396086" y="2431828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2" name="Abstand Unten // Mitte"/>
            <p:cNvSpPr/>
            <p:nvPr userDrawn="1"/>
          </p:nvSpPr>
          <p:spPr>
            <a:xfrm>
              <a:off x="396086" y="4414746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3" name="Fußzeilenplatzhalter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platzhalter 6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95086" y="5436004"/>
            <a:ext cx="11400249" cy="990200"/>
          </a:xfrm>
        </p:spPr>
        <p:txBody>
          <a:bodyPr/>
          <a:lstStyle>
            <a:lvl1pPr>
              <a:spcAft>
                <a:spcPts val="0"/>
              </a:spcAft>
              <a:defRPr/>
            </a:lvl1pPr>
            <a:lvl2pPr>
              <a:spcAft>
                <a:spcPts val="0"/>
              </a:spcAft>
              <a:defRPr/>
            </a:lvl2pPr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  <a:lvl6pPr>
              <a:spcAft>
                <a:spcPts val="0"/>
              </a:spcAft>
              <a:defRPr/>
            </a:lvl6pPr>
            <a:lvl7pPr>
              <a:spcAft>
                <a:spcPts val="0"/>
              </a:spcAft>
              <a:defRPr/>
            </a:lvl7pPr>
            <a:lvl8pPr>
              <a:spcAft>
                <a:spcPts val="0"/>
              </a:spcAft>
              <a:defRPr/>
            </a:lvl8pPr>
            <a:lvl9pPr>
              <a:spcAft>
                <a:spcPts val="0"/>
              </a:spcAft>
              <a:defRPr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// for bullets: Home // Paragraph// Increase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68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396677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6" name="Bildplatzhalter 8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2307263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8" name="Bildplatzhalter 8"/>
          <p:cNvSpPr>
            <a:spLocks noGrp="1"/>
          </p:cNvSpPr>
          <p:nvPr userDrawn="1">
            <p:ph type="pic" sz="quarter" idx="16" hasCustomPrompt="1"/>
          </p:nvPr>
        </p:nvSpPr>
        <p:spPr bwMode="gray">
          <a:xfrm>
            <a:off x="395082" y="3495678"/>
            <a:ext cx="37548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5" name="Bildplatzhalter 8"/>
          <p:cNvSpPr>
            <a:spLocks noGrp="1"/>
          </p:cNvSpPr>
          <p:nvPr userDrawn="1">
            <p:ph type="pic" sz="quarter" idx="23" hasCustomPrompt="1"/>
          </p:nvPr>
        </p:nvSpPr>
        <p:spPr bwMode="gray">
          <a:xfrm>
            <a:off x="4220203" y="2503829"/>
            <a:ext cx="3754800" cy="1910916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9" name="Bildplatzhalter 8"/>
          <p:cNvSpPr>
            <a:spLocks noGrp="1"/>
          </p:cNvSpPr>
          <p:nvPr userDrawn="1">
            <p:ph type="pic" sz="quarter" idx="27" hasCustomPrompt="1"/>
          </p:nvPr>
        </p:nvSpPr>
        <p:spPr bwMode="gray">
          <a:xfrm>
            <a:off x="6130958" y="4486748"/>
            <a:ext cx="18432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1" name="Bildplatzhalter 8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220204" y="4486748"/>
            <a:ext cx="18432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3" name="Bildplatzhalter 8"/>
          <p:cNvSpPr>
            <a:spLocks noGrp="1"/>
          </p:cNvSpPr>
          <p:nvPr userDrawn="1">
            <p:ph type="pic" sz="quarter" idx="31" hasCustomPrompt="1"/>
          </p:nvPr>
        </p:nvSpPr>
        <p:spPr bwMode="gray">
          <a:xfrm>
            <a:off x="8042489" y="3495678"/>
            <a:ext cx="3752845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5" name="Bildplatzhalter 8"/>
          <p:cNvSpPr>
            <a:spLocks noGrp="1"/>
          </p:cNvSpPr>
          <p:nvPr userDrawn="1">
            <p:ph type="pic" sz="quarter" idx="33" hasCustomPrompt="1"/>
          </p:nvPr>
        </p:nvSpPr>
        <p:spPr bwMode="gray">
          <a:xfrm>
            <a:off x="8042487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6" name="Bildplatzhalter 8"/>
          <p:cNvSpPr>
            <a:spLocks noGrp="1"/>
          </p:cNvSpPr>
          <p:nvPr userDrawn="1">
            <p:ph type="pic" sz="quarter" idx="34" hasCustomPrompt="1"/>
          </p:nvPr>
        </p:nvSpPr>
        <p:spPr bwMode="gray">
          <a:xfrm>
            <a:off x="9956690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4" name="Bildplatzhalter 8"/>
          <p:cNvSpPr>
            <a:spLocks noGrp="1"/>
          </p:cNvSpPr>
          <p:nvPr>
            <p:ph type="pic" sz="quarter" idx="35" hasCustomPrompt="1"/>
          </p:nvPr>
        </p:nvSpPr>
        <p:spPr bwMode="gray">
          <a:xfrm>
            <a:off x="6130691" y="1511769"/>
            <a:ext cx="18432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5" name="Bildplatzhalter 8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4220304" y="1511769"/>
            <a:ext cx="18432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69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70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71" name="Textplatzhalter 3"/>
          <p:cNvSpPr>
            <a:spLocks noGrp="1"/>
          </p:cNvSpPr>
          <p:nvPr>
            <p:ph type="body" sz="quarter" idx="3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72" name="Textplatzhalter 7"/>
          <p:cNvSpPr>
            <a:spLocks noGrp="1"/>
          </p:cNvSpPr>
          <p:nvPr>
            <p:ph type="body" sz="quarter" idx="38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</p:spTree>
    <p:extLst>
      <p:ext uri="{BB962C8B-B14F-4D97-AF65-F5344CB8AC3E}">
        <p14:creationId xmlns:p14="http://schemas.microsoft.com/office/powerpoint/2010/main" val="2596090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Mercedes-Benz Research &amp; Development North America, Inc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4" y="1511300"/>
            <a:ext cx="11404800" cy="4140000"/>
          </a:xfrm>
        </p:spPr>
        <p:txBody>
          <a:bodyPr numCol="2" spcCol="244765"/>
          <a:lstStyle>
            <a:lvl1pPr marL="431721" indent="-431721">
              <a:buFont typeface="+mj-lt"/>
              <a:buAutoNum type="arabicPeriod"/>
              <a:defRPr baseline="0"/>
            </a:lvl1pPr>
            <a:lvl2pPr marL="863445" indent="-431721">
              <a:buFont typeface="+mj-lt"/>
              <a:buAutoNum type="alphaLcPeriod"/>
              <a:defRPr/>
            </a:lvl2pPr>
            <a:lvl3pPr marL="863445" indent="-431721">
              <a:buFont typeface="+mj-lt"/>
              <a:buAutoNum type="alphaLcPeriod"/>
              <a:defRPr sz="2000"/>
            </a:lvl3pPr>
            <a:lvl4pPr marL="863445" indent="-431721">
              <a:buFont typeface="+mj-lt"/>
              <a:buAutoNum type="alphaLcPeriod"/>
              <a:defRPr sz="2000"/>
            </a:lvl4pPr>
            <a:lvl5pPr marL="863445" indent="-431721">
              <a:buFont typeface="+mj-lt"/>
              <a:buAutoNum type="alphaLcPeriod"/>
              <a:defRPr sz="2000"/>
            </a:lvl5pPr>
            <a:lvl6pPr marL="863445" indent="-431721">
              <a:buFont typeface="+mj-lt"/>
              <a:buAutoNum type="alphaLcPeriod"/>
              <a:defRPr sz="2000"/>
            </a:lvl6pPr>
            <a:lvl7pPr marL="863445" indent="-431721">
              <a:buFont typeface="+mj-lt"/>
              <a:buAutoNum type="alphaLcPeriod"/>
              <a:defRPr sz="2000"/>
            </a:lvl7pPr>
            <a:lvl8pPr marL="863445" indent="-431721">
              <a:buFont typeface="+mj-lt"/>
              <a:buAutoNum type="alphaLcPeriod"/>
              <a:defRPr sz="2000"/>
            </a:lvl8pPr>
            <a:lvl9pPr marL="863445" indent="-431721">
              <a:buFont typeface="+mj-lt"/>
              <a:buAutoNum type="alphaLcPeriod"/>
              <a:defRPr sz="2000"/>
            </a:lvl9pPr>
          </a:lstStyle>
          <a:p>
            <a:pPr lvl="0"/>
            <a:r>
              <a:rPr lang="en-US" noProof="0" dirty="0" smtClean="0"/>
              <a:t>Insert agenda point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// for sub-item: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4667938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Komplett" hidden="1"/>
          <p:cNvSpPr/>
          <p:nvPr userDrawn="1"/>
        </p:nvSpPr>
        <p:spPr>
          <a:xfrm>
            <a:off x="395880" y="1511767"/>
            <a:ext cx="11399452" cy="3895508"/>
          </a:xfrm>
          <a:prstGeom prst="rect">
            <a:avLst/>
          </a:prstGeom>
          <a:solidFill>
            <a:schemeClr val="accent1"/>
          </a:solidFill>
          <a:ln w="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lnSpc>
                <a:spcPct val="108000"/>
              </a:lnSpc>
              <a:spcAft>
                <a:spcPts val="1007"/>
              </a:spcAft>
            </a:pPr>
            <a:endParaRPr lang="de-DE" sz="2000" dirty="0" smtClean="0"/>
          </a:p>
        </p:txBody>
      </p:sp>
      <p:grpSp>
        <p:nvGrpSpPr>
          <p:cNvPr id="64" name="Horizontal // fein" hidden="1"/>
          <p:cNvGrpSpPr/>
          <p:nvPr userDrawn="1"/>
        </p:nvGrpSpPr>
        <p:grpSpPr>
          <a:xfrm>
            <a:off x="395880" y="1511767"/>
            <a:ext cx="11399452" cy="3895508"/>
            <a:chOff x="396086" y="1511767"/>
            <a:chExt cx="11405389" cy="3895508"/>
          </a:xfrm>
        </p:grpSpPr>
        <p:sp>
          <p:nvSpPr>
            <p:cNvPr id="44" name="Links // Links"/>
            <p:cNvSpPr/>
            <p:nvPr userDrawn="1"/>
          </p:nvSpPr>
          <p:spPr>
            <a:xfrm>
              <a:off x="39608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5" name="Links // Rechts"/>
            <p:cNvSpPr/>
            <p:nvPr userDrawn="1"/>
          </p:nvSpPr>
          <p:spPr>
            <a:xfrm>
              <a:off x="2308774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6" name="Rechts // Links"/>
            <p:cNvSpPr/>
            <p:nvPr userDrawn="1"/>
          </p:nvSpPr>
          <p:spPr>
            <a:xfrm>
              <a:off x="8046838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7" name="Rechts // Rechts"/>
            <p:cNvSpPr/>
            <p:nvPr userDrawn="1"/>
          </p:nvSpPr>
          <p:spPr>
            <a:xfrm>
              <a:off x="995952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8" name="Mitte // Links"/>
            <p:cNvSpPr/>
            <p:nvPr userDrawn="1"/>
          </p:nvSpPr>
          <p:spPr>
            <a:xfrm>
              <a:off x="4221462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9" name="Mitte // Rechts"/>
            <p:cNvSpPr/>
            <p:nvPr userDrawn="1"/>
          </p:nvSpPr>
          <p:spPr>
            <a:xfrm>
              <a:off x="6134150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0" name="Links // Links"/>
            <p:cNvSpPr/>
            <p:nvPr userDrawn="1"/>
          </p:nvSpPr>
          <p:spPr>
            <a:xfrm>
              <a:off x="1352430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1" name="Links // Rechts"/>
            <p:cNvSpPr/>
            <p:nvPr userDrawn="1"/>
          </p:nvSpPr>
          <p:spPr>
            <a:xfrm>
              <a:off x="3265118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2" name="Rechts // Links"/>
            <p:cNvSpPr/>
            <p:nvPr userDrawn="1"/>
          </p:nvSpPr>
          <p:spPr>
            <a:xfrm>
              <a:off x="9003182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3" name="Rechts // Rechts"/>
            <p:cNvSpPr/>
            <p:nvPr userDrawn="1"/>
          </p:nvSpPr>
          <p:spPr>
            <a:xfrm>
              <a:off x="10915875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4" name="Mitte // Links"/>
            <p:cNvSpPr/>
            <p:nvPr userDrawn="1"/>
          </p:nvSpPr>
          <p:spPr>
            <a:xfrm>
              <a:off x="517780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5" name="Mitte // Rechts"/>
            <p:cNvSpPr/>
            <p:nvPr userDrawn="1"/>
          </p:nvSpPr>
          <p:spPr>
            <a:xfrm>
              <a:off x="7090494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65" name="Abstand Horizontal // fein" hidden="1"/>
          <p:cNvGrpSpPr/>
          <p:nvPr userDrawn="1"/>
        </p:nvGrpSpPr>
        <p:grpSpPr>
          <a:xfrm>
            <a:off x="1280396" y="1511767"/>
            <a:ext cx="9630427" cy="3895508"/>
            <a:chOff x="1281058" y="1511767"/>
            <a:chExt cx="9635443" cy="3895508"/>
          </a:xfrm>
        </p:grpSpPr>
        <p:sp>
          <p:nvSpPr>
            <p:cNvPr id="58" name="Abstand Rechts // Mitte"/>
            <p:cNvSpPr/>
            <p:nvPr userDrawn="1"/>
          </p:nvSpPr>
          <p:spPr>
            <a:xfrm>
              <a:off x="8931814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9" name="Abstand Links // Mitte"/>
            <p:cNvSpPr/>
            <p:nvPr userDrawn="1"/>
          </p:nvSpPr>
          <p:spPr>
            <a:xfrm>
              <a:off x="1281058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0" name="Abstand Mitte // Mitte"/>
            <p:cNvSpPr/>
            <p:nvPr userDrawn="1"/>
          </p:nvSpPr>
          <p:spPr>
            <a:xfrm>
              <a:off x="5106436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1" name="Abstand Rechts // Mitte"/>
            <p:cNvSpPr/>
            <p:nvPr userDrawn="1"/>
          </p:nvSpPr>
          <p:spPr>
            <a:xfrm>
              <a:off x="10844501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2" name="Abstand Links // Mitte"/>
            <p:cNvSpPr/>
            <p:nvPr userDrawn="1"/>
          </p:nvSpPr>
          <p:spPr>
            <a:xfrm>
              <a:off x="3193747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3" name="Abstand Mitte // Mitte"/>
            <p:cNvSpPr/>
            <p:nvPr userDrawn="1"/>
          </p:nvSpPr>
          <p:spPr>
            <a:xfrm>
              <a:off x="7019125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56" name="Horizontal // grob" hidden="1"/>
          <p:cNvGrpSpPr/>
          <p:nvPr userDrawn="1"/>
        </p:nvGrpSpPr>
        <p:grpSpPr>
          <a:xfrm>
            <a:off x="395880" y="1511300"/>
            <a:ext cx="11399452" cy="3895976"/>
            <a:chOff x="396086" y="1511300"/>
            <a:chExt cx="11405389" cy="3895976"/>
          </a:xfrm>
        </p:grpSpPr>
        <p:sp>
          <p:nvSpPr>
            <p:cNvPr id="25" name="Links // Links"/>
            <p:cNvSpPr/>
            <p:nvPr userDrawn="1"/>
          </p:nvSpPr>
          <p:spPr>
            <a:xfrm>
              <a:off x="396086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6" name="Links // Rechts"/>
            <p:cNvSpPr/>
            <p:nvPr userDrawn="1"/>
          </p:nvSpPr>
          <p:spPr>
            <a:xfrm>
              <a:off x="2309244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7" name="Rechts // Links"/>
            <p:cNvSpPr/>
            <p:nvPr userDrawn="1"/>
          </p:nvSpPr>
          <p:spPr>
            <a:xfrm>
              <a:off x="8048718" y="1511768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8" name="Rechts // Rechts"/>
            <p:cNvSpPr/>
            <p:nvPr userDrawn="1"/>
          </p:nvSpPr>
          <p:spPr>
            <a:xfrm>
              <a:off x="9961875" y="1511768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9" name="Mitte // Links"/>
            <p:cNvSpPr/>
            <p:nvPr userDrawn="1"/>
          </p:nvSpPr>
          <p:spPr>
            <a:xfrm>
              <a:off x="4222402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0" name="Mitte // Rechts"/>
            <p:cNvSpPr/>
            <p:nvPr userDrawn="1"/>
          </p:nvSpPr>
          <p:spPr>
            <a:xfrm>
              <a:off x="6135560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3" name="Links"/>
            <p:cNvSpPr/>
            <p:nvPr userDrawn="1"/>
          </p:nvSpPr>
          <p:spPr>
            <a:xfrm>
              <a:off x="396086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6" name="Mitte"/>
            <p:cNvSpPr/>
            <p:nvPr userDrawn="1"/>
          </p:nvSpPr>
          <p:spPr>
            <a:xfrm>
              <a:off x="4221380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4" name="Rechts"/>
            <p:cNvSpPr/>
            <p:nvPr userDrawn="1"/>
          </p:nvSpPr>
          <p:spPr>
            <a:xfrm>
              <a:off x="8046675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67" name="Abstand Horizontal // grob" hidden="1"/>
          <p:cNvGrpSpPr/>
          <p:nvPr userDrawn="1"/>
        </p:nvGrpSpPr>
        <p:grpSpPr>
          <a:xfrm>
            <a:off x="2235303" y="1511300"/>
            <a:ext cx="7720610" cy="3895508"/>
            <a:chOff x="2236465" y="1511300"/>
            <a:chExt cx="7724631" cy="3895508"/>
          </a:xfrm>
        </p:grpSpPr>
        <p:sp>
          <p:nvSpPr>
            <p:cNvPr id="33" name="Abstand Links"/>
            <p:cNvSpPr/>
            <p:nvPr userDrawn="1"/>
          </p:nvSpPr>
          <p:spPr>
            <a:xfrm>
              <a:off x="4150133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5" name="Abstand Rechts"/>
            <p:cNvSpPr/>
            <p:nvPr userDrawn="1"/>
          </p:nvSpPr>
          <p:spPr>
            <a:xfrm>
              <a:off x="7975427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1" name="Abstand Rechts // Mitte"/>
            <p:cNvSpPr/>
            <p:nvPr userDrawn="1"/>
          </p:nvSpPr>
          <p:spPr>
            <a:xfrm>
              <a:off x="9889096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2" name="Abstand Links // Mitte"/>
            <p:cNvSpPr/>
            <p:nvPr userDrawn="1"/>
          </p:nvSpPr>
          <p:spPr>
            <a:xfrm>
              <a:off x="2236465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3" name="Abstand Mitte // Mitte"/>
            <p:cNvSpPr/>
            <p:nvPr userDrawn="1"/>
          </p:nvSpPr>
          <p:spPr>
            <a:xfrm>
              <a:off x="6062781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99" name="Vertikal" hidden="1"/>
          <p:cNvGrpSpPr/>
          <p:nvPr userDrawn="1"/>
        </p:nvGrpSpPr>
        <p:grpSpPr>
          <a:xfrm>
            <a:off x="395082" y="1511299"/>
            <a:ext cx="11400250" cy="3895976"/>
            <a:chOff x="395287" y="1511299"/>
            <a:chExt cx="11406188" cy="3895976"/>
          </a:xfrm>
        </p:grpSpPr>
        <p:sp>
          <p:nvSpPr>
            <p:cNvPr id="19" name="Oben // Oben"/>
            <p:cNvSpPr/>
            <p:nvPr userDrawn="1"/>
          </p:nvSpPr>
          <p:spPr>
            <a:xfrm>
              <a:off x="396086" y="1511299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0" name="Oben // Unten"/>
            <p:cNvSpPr/>
            <p:nvPr userDrawn="1"/>
          </p:nvSpPr>
          <p:spPr>
            <a:xfrm>
              <a:off x="396086" y="2502758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1" name="Unten // Oben"/>
            <p:cNvSpPr/>
            <p:nvPr userDrawn="1"/>
          </p:nvSpPr>
          <p:spPr>
            <a:xfrm>
              <a:off x="395287" y="3494217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2" name="Unten // Unten"/>
            <p:cNvSpPr/>
            <p:nvPr userDrawn="1"/>
          </p:nvSpPr>
          <p:spPr>
            <a:xfrm>
              <a:off x="396086" y="4485675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16" name="Oben"/>
            <p:cNvSpPr/>
            <p:nvPr userDrawn="1"/>
          </p:nvSpPr>
          <p:spPr>
            <a:xfrm>
              <a:off x="396086" y="1511300"/>
              <a:ext cx="11405389" cy="191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18" name="Unten"/>
            <p:cNvSpPr/>
            <p:nvPr userDrawn="1"/>
          </p:nvSpPr>
          <p:spPr>
            <a:xfrm>
              <a:off x="396086" y="3495675"/>
              <a:ext cx="11405389" cy="191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98" name="Abstand Vertikal" hidden="1"/>
          <p:cNvGrpSpPr/>
          <p:nvPr userDrawn="1"/>
        </p:nvGrpSpPr>
        <p:grpSpPr>
          <a:xfrm>
            <a:off x="395880" y="2431828"/>
            <a:ext cx="11399452" cy="2054918"/>
            <a:chOff x="396086" y="2431828"/>
            <a:chExt cx="11405389" cy="2054918"/>
          </a:xfrm>
        </p:grpSpPr>
        <p:sp>
          <p:nvSpPr>
            <p:cNvPr id="29" name="Abstand Mitte"/>
            <p:cNvSpPr/>
            <p:nvPr userDrawn="1"/>
          </p:nvSpPr>
          <p:spPr>
            <a:xfrm>
              <a:off x="396885" y="3423287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1" name="Abstand Oben // Mitte"/>
            <p:cNvSpPr/>
            <p:nvPr userDrawn="1"/>
          </p:nvSpPr>
          <p:spPr>
            <a:xfrm>
              <a:off x="396086" y="2431828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2" name="Abstand Unten // Mitte"/>
            <p:cNvSpPr/>
            <p:nvPr userDrawn="1"/>
          </p:nvSpPr>
          <p:spPr>
            <a:xfrm>
              <a:off x="396086" y="4414746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3" name="Fußzeilenplatzhalter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platzhalter 6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95086" y="5436004"/>
            <a:ext cx="11400249" cy="990200"/>
          </a:xfrm>
        </p:spPr>
        <p:txBody>
          <a:bodyPr/>
          <a:lstStyle>
            <a:lvl1pPr>
              <a:spcAft>
                <a:spcPts val="0"/>
              </a:spcAft>
              <a:defRPr/>
            </a:lvl1pPr>
            <a:lvl2pPr>
              <a:spcAft>
                <a:spcPts val="0"/>
              </a:spcAft>
              <a:defRPr/>
            </a:lvl2pPr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  <a:lvl6pPr>
              <a:spcAft>
                <a:spcPts val="0"/>
              </a:spcAft>
              <a:defRPr/>
            </a:lvl6pPr>
            <a:lvl7pPr>
              <a:spcAft>
                <a:spcPts val="0"/>
              </a:spcAft>
              <a:defRPr/>
            </a:lvl7pPr>
            <a:lvl8pPr>
              <a:spcAft>
                <a:spcPts val="0"/>
              </a:spcAft>
              <a:defRPr/>
            </a:lvl8pPr>
            <a:lvl9pPr>
              <a:spcAft>
                <a:spcPts val="0"/>
              </a:spcAft>
              <a:defRPr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// for bullets: Home // Paragraph// Increase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68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396677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6" name="Bildplatzhalter 8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2307263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8" name="Bildplatzhalter 8"/>
          <p:cNvSpPr>
            <a:spLocks noGrp="1"/>
          </p:cNvSpPr>
          <p:nvPr userDrawn="1">
            <p:ph type="pic" sz="quarter" idx="16" hasCustomPrompt="1"/>
          </p:nvPr>
        </p:nvSpPr>
        <p:spPr bwMode="gray">
          <a:xfrm>
            <a:off x="395082" y="3495678"/>
            <a:ext cx="37548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89" name="Bildplatzhalter 8"/>
          <p:cNvSpPr>
            <a:spLocks noGrp="1"/>
          </p:cNvSpPr>
          <p:nvPr userDrawn="1">
            <p:ph type="pic" sz="quarter" idx="27" hasCustomPrompt="1"/>
          </p:nvPr>
        </p:nvSpPr>
        <p:spPr bwMode="gray">
          <a:xfrm>
            <a:off x="6130958" y="3495678"/>
            <a:ext cx="18432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1" name="Bildplatzhalter 8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220204" y="3495678"/>
            <a:ext cx="18432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3" name="Bildplatzhalter 8"/>
          <p:cNvSpPr>
            <a:spLocks noGrp="1"/>
          </p:cNvSpPr>
          <p:nvPr userDrawn="1">
            <p:ph type="pic" sz="quarter" idx="31" hasCustomPrompt="1"/>
          </p:nvPr>
        </p:nvSpPr>
        <p:spPr bwMode="gray">
          <a:xfrm>
            <a:off x="8042486" y="3495678"/>
            <a:ext cx="37548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5" name="Bildplatzhalter 8"/>
          <p:cNvSpPr>
            <a:spLocks noGrp="1"/>
          </p:cNvSpPr>
          <p:nvPr userDrawn="1">
            <p:ph type="pic" sz="quarter" idx="33" hasCustomPrompt="1"/>
          </p:nvPr>
        </p:nvSpPr>
        <p:spPr bwMode="gray">
          <a:xfrm>
            <a:off x="8042487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96" name="Bildplatzhalter 8"/>
          <p:cNvSpPr>
            <a:spLocks noGrp="1"/>
          </p:cNvSpPr>
          <p:nvPr userDrawn="1">
            <p:ph type="pic" sz="quarter" idx="34" hasCustomPrompt="1"/>
          </p:nvPr>
        </p:nvSpPr>
        <p:spPr bwMode="gray">
          <a:xfrm>
            <a:off x="9956690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5" name="Bildplatzhalter 8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4220303" y="1511768"/>
            <a:ext cx="37548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6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70" name="Textplatzhalter 3"/>
          <p:cNvSpPr>
            <a:spLocks noGrp="1"/>
          </p:cNvSpPr>
          <p:nvPr>
            <p:ph type="body" sz="quarter" idx="3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71" name="Textplatzhalter 7"/>
          <p:cNvSpPr>
            <a:spLocks noGrp="1"/>
          </p:cNvSpPr>
          <p:nvPr>
            <p:ph type="body" sz="quarter" idx="38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</p:spTree>
    <p:extLst>
      <p:ext uri="{BB962C8B-B14F-4D97-AF65-F5344CB8AC3E}">
        <p14:creationId xmlns:p14="http://schemas.microsoft.com/office/powerpoint/2010/main" val="31457739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with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" y="3"/>
            <a:ext cx="121920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64" name="Textplatzhalter 3"/>
          <p:cNvSpPr>
            <a:spLocks noGrp="1"/>
          </p:cNvSpPr>
          <p:nvPr>
            <p:ph type="body" sz="quarter" idx="77" hasCustomPrompt="1"/>
          </p:nvPr>
        </p:nvSpPr>
        <p:spPr>
          <a:xfrm>
            <a:off x="4526573" y="366999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8" name="Textplatzhalter 3"/>
          <p:cNvSpPr>
            <a:spLocks noGrp="1"/>
          </p:cNvSpPr>
          <p:nvPr>
            <p:ph type="body" sz="quarter" idx="71" hasCustomPrompt="1"/>
          </p:nvPr>
        </p:nvSpPr>
        <p:spPr>
          <a:xfrm>
            <a:off x="395795" y="1786681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9" name="Textplatzhalter 3"/>
          <p:cNvSpPr>
            <a:spLocks noGrp="1"/>
          </p:cNvSpPr>
          <p:nvPr>
            <p:ph type="body" sz="quarter" idx="72" hasCustomPrompt="1"/>
          </p:nvPr>
        </p:nvSpPr>
        <p:spPr>
          <a:xfrm>
            <a:off x="395795" y="4626044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2" name="Textplatzhalter 3"/>
          <p:cNvSpPr>
            <a:spLocks noGrp="1"/>
          </p:cNvSpPr>
          <p:nvPr>
            <p:ph type="body" sz="quarter" idx="75" hasCustomPrompt="1"/>
          </p:nvPr>
        </p:nvSpPr>
        <p:spPr>
          <a:xfrm>
            <a:off x="395795" y="3206363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42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5795" y="366999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5" name="Textplatzhalter 3"/>
          <p:cNvSpPr>
            <a:spLocks noGrp="1"/>
          </p:cNvSpPr>
          <p:nvPr>
            <p:ph type="body" sz="quarter" idx="78" hasCustomPrompt="1"/>
          </p:nvPr>
        </p:nvSpPr>
        <p:spPr>
          <a:xfrm>
            <a:off x="4526573" y="6043658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5" name="Textplatzhalter 3"/>
          <p:cNvSpPr>
            <a:spLocks noGrp="1"/>
          </p:cNvSpPr>
          <p:nvPr>
            <p:ph type="body" sz="quarter" idx="68" hasCustomPrompt="1"/>
          </p:nvPr>
        </p:nvSpPr>
        <p:spPr>
          <a:xfrm>
            <a:off x="395795" y="6045725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0" name="Textplatzhalter 3"/>
          <p:cNvSpPr>
            <a:spLocks noGrp="1"/>
          </p:cNvSpPr>
          <p:nvPr>
            <p:ph type="body" sz="quarter" idx="73" hasCustomPrompt="1"/>
          </p:nvPr>
        </p:nvSpPr>
        <p:spPr>
          <a:xfrm>
            <a:off x="8846409" y="1786166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1" name="Textplatzhalter 3"/>
          <p:cNvSpPr>
            <a:spLocks noGrp="1"/>
          </p:cNvSpPr>
          <p:nvPr>
            <p:ph type="body" sz="quarter" idx="74" hasCustomPrompt="1"/>
          </p:nvPr>
        </p:nvSpPr>
        <p:spPr>
          <a:xfrm>
            <a:off x="8846409" y="4624496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3" name="Textplatzhalter 3"/>
          <p:cNvSpPr>
            <a:spLocks noGrp="1"/>
          </p:cNvSpPr>
          <p:nvPr>
            <p:ph type="body" sz="quarter" idx="76" hasCustomPrompt="1"/>
          </p:nvPr>
        </p:nvSpPr>
        <p:spPr>
          <a:xfrm>
            <a:off x="8846409" y="3205329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6" name="Textplatzhalter 3"/>
          <p:cNvSpPr>
            <a:spLocks noGrp="1"/>
          </p:cNvSpPr>
          <p:nvPr>
            <p:ph type="body" sz="quarter" idx="69" hasCustomPrompt="1"/>
          </p:nvPr>
        </p:nvSpPr>
        <p:spPr>
          <a:xfrm>
            <a:off x="8846409" y="366999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7" name="Textplatzhalter 3"/>
          <p:cNvSpPr>
            <a:spLocks noGrp="1"/>
          </p:cNvSpPr>
          <p:nvPr>
            <p:ph type="body" sz="quarter" idx="70" hasCustomPrompt="1"/>
          </p:nvPr>
        </p:nvSpPr>
        <p:spPr>
          <a:xfrm>
            <a:off x="8846409" y="6043658"/>
            <a:ext cx="2948894" cy="380470"/>
          </a:xfrm>
          <a:solidFill>
            <a:schemeClr val="bg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7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8" name="Textplatzhalter 3"/>
          <p:cNvSpPr>
            <a:spLocks noGrp="1"/>
          </p:cNvSpPr>
          <p:nvPr>
            <p:ph type="body" sz="quarter" idx="7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8491489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line // Multi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Raster" hidden="1"/>
          <p:cNvGrpSpPr/>
          <p:nvPr userDrawn="1"/>
        </p:nvGrpSpPr>
        <p:grpSpPr>
          <a:xfrm>
            <a:off x="-851" y="3"/>
            <a:ext cx="12192855" cy="6858000"/>
            <a:chOff x="-855" y="0"/>
            <a:chExt cx="12199205" cy="6858000"/>
          </a:xfrm>
        </p:grpSpPr>
        <p:sp>
          <p:nvSpPr>
            <p:cNvPr id="24" name="Komplett"/>
            <p:cNvSpPr/>
            <p:nvPr userDrawn="1"/>
          </p:nvSpPr>
          <p:spPr>
            <a:xfrm>
              <a:off x="0" y="822"/>
              <a:ext cx="12198350" cy="6857177"/>
            </a:xfrm>
            <a:prstGeom prst="rect">
              <a:avLst/>
            </a:prstGeom>
            <a:solidFill>
              <a:schemeClr val="accent1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grpSp>
          <p:nvGrpSpPr>
            <p:cNvPr id="2" name="Abstand Horizontal"/>
            <p:cNvGrpSpPr/>
            <p:nvPr userDrawn="1"/>
          </p:nvGrpSpPr>
          <p:grpSpPr>
            <a:xfrm>
              <a:off x="2995458" y="0"/>
              <a:ext cx="6207434" cy="6858000"/>
              <a:chOff x="2995458" y="0"/>
              <a:chExt cx="6207434" cy="6858000"/>
            </a:xfrm>
          </p:grpSpPr>
          <p:sp>
            <p:nvSpPr>
              <p:cNvPr id="28" name="Abstand Links"/>
              <p:cNvSpPr/>
              <p:nvPr userDrawn="1"/>
            </p:nvSpPr>
            <p:spPr>
              <a:xfrm>
                <a:off x="2995458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29" name="Abstand Mitte"/>
              <p:cNvSpPr/>
              <p:nvPr userDrawn="1"/>
            </p:nvSpPr>
            <p:spPr>
              <a:xfrm>
                <a:off x="6063175" y="823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4" name="Abstand Rechts"/>
              <p:cNvSpPr/>
              <p:nvPr userDrawn="1"/>
            </p:nvSpPr>
            <p:spPr>
              <a:xfrm>
                <a:off x="9130892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3" name="Abstand Vertikal"/>
            <p:cNvGrpSpPr/>
            <p:nvPr userDrawn="1"/>
          </p:nvGrpSpPr>
          <p:grpSpPr>
            <a:xfrm>
              <a:off x="0" y="1083600"/>
              <a:ext cx="12198350" cy="4690800"/>
              <a:chOff x="0" y="1083600"/>
              <a:chExt cx="12198350" cy="4690800"/>
            </a:xfrm>
          </p:grpSpPr>
          <p:sp>
            <p:nvSpPr>
              <p:cNvPr id="45" name="Abstand Oben"/>
              <p:cNvSpPr/>
              <p:nvPr userDrawn="1"/>
            </p:nvSpPr>
            <p:spPr>
              <a:xfrm>
                <a:off x="855" y="22383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46" name="Abstand Unten"/>
              <p:cNvSpPr/>
              <p:nvPr userDrawn="1"/>
            </p:nvSpPr>
            <p:spPr>
              <a:xfrm>
                <a:off x="0" y="45477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47" name="Abstand Oben // Mitte"/>
              <p:cNvSpPr/>
              <p:nvPr userDrawn="1"/>
            </p:nvSpPr>
            <p:spPr>
              <a:xfrm>
                <a:off x="0" y="10836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1" name="Abstand Unten // Mitte"/>
              <p:cNvSpPr/>
              <p:nvPr userDrawn="1"/>
            </p:nvSpPr>
            <p:spPr>
              <a:xfrm>
                <a:off x="0" y="57024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" name="Horizontal" hidden="1"/>
            <p:cNvGrpSpPr/>
            <p:nvPr userDrawn="1"/>
          </p:nvGrpSpPr>
          <p:grpSpPr>
            <a:xfrm>
              <a:off x="0" y="0"/>
              <a:ext cx="12198350" cy="6858000"/>
              <a:chOff x="0" y="0"/>
              <a:chExt cx="12198350" cy="6858000"/>
            </a:xfrm>
          </p:grpSpPr>
          <p:sp>
            <p:nvSpPr>
              <p:cNvPr id="25" name="Links"/>
              <p:cNvSpPr/>
              <p:nvPr userDrawn="1"/>
            </p:nvSpPr>
            <p:spPr>
              <a:xfrm>
                <a:off x="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27" name="Rechts"/>
              <p:cNvSpPr/>
              <p:nvPr userDrawn="1"/>
            </p:nvSpPr>
            <p:spPr>
              <a:xfrm>
                <a:off x="613595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0" name="Links // Links"/>
              <p:cNvSpPr/>
              <p:nvPr userDrawn="1"/>
            </p:nvSpPr>
            <p:spPr>
              <a:xfrm>
                <a:off x="0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1" name="Links // Rechts"/>
              <p:cNvSpPr/>
              <p:nvPr userDrawn="1"/>
            </p:nvSpPr>
            <p:spPr>
              <a:xfrm>
                <a:off x="3067717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2" name="Rechts // Links"/>
              <p:cNvSpPr/>
              <p:nvPr userDrawn="1"/>
            </p:nvSpPr>
            <p:spPr>
              <a:xfrm>
                <a:off x="6135434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3" name="Rechts // Rechts"/>
              <p:cNvSpPr/>
              <p:nvPr userDrawn="1"/>
            </p:nvSpPr>
            <p:spPr>
              <a:xfrm>
                <a:off x="9203150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4" name="Vertikal" hidden="1"/>
            <p:cNvGrpSpPr/>
            <p:nvPr userDrawn="1"/>
          </p:nvGrpSpPr>
          <p:grpSpPr>
            <a:xfrm>
              <a:off x="-855" y="0"/>
              <a:ext cx="12199205" cy="6858000"/>
              <a:chOff x="-855" y="0"/>
              <a:chExt cx="12199205" cy="6858000"/>
            </a:xfrm>
          </p:grpSpPr>
          <p:sp>
            <p:nvSpPr>
              <p:cNvPr id="42" name="Oben"/>
              <p:cNvSpPr/>
              <p:nvPr userDrawn="1"/>
            </p:nvSpPr>
            <p:spPr>
              <a:xfrm>
                <a:off x="0" y="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43" name="Mitte"/>
              <p:cNvSpPr/>
              <p:nvPr userDrawn="1"/>
            </p:nvSpPr>
            <p:spPr>
              <a:xfrm>
                <a:off x="0" y="23094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44" name="Unten"/>
              <p:cNvSpPr/>
              <p:nvPr userDrawn="1"/>
            </p:nvSpPr>
            <p:spPr>
              <a:xfrm>
                <a:off x="0" y="46188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57" name="Oben // Oben"/>
              <p:cNvSpPr/>
              <p:nvPr userDrawn="1"/>
            </p:nvSpPr>
            <p:spPr>
              <a:xfrm>
                <a:off x="0" y="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58" name="Oben // Unten"/>
              <p:cNvSpPr/>
              <p:nvPr userDrawn="1"/>
            </p:nvSpPr>
            <p:spPr>
              <a:xfrm>
                <a:off x="0" y="11556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59" name="Unten // Oben"/>
              <p:cNvSpPr/>
              <p:nvPr userDrawn="1"/>
            </p:nvSpPr>
            <p:spPr>
              <a:xfrm>
                <a:off x="-855" y="46188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0" name="Unten // Unten"/>
              <p:cNvSpPr/>
              <p:nvPr userDrawn="1"/>
            </p:nvSpPr>
            <p:spPr>
              <a:xfrm>
                <a:off x="0" y="57744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</p:grpSp>
      <p:sp>
        <p:nvSpPr>
          <p:cNvPr id="70" name="Bildplatzhalter 8"/>
          <p:cNvSpPr>
            <a:spLocks noGrp="1"/>
          </p:cNvSpPr>
          <p:nvPr userDrawn="1">
            <p:ph type="pic" sz="quarter" idx="11" hasCustomPrompt="1"/>
          </p:nvPr>
        </p:nvSpPr>
        <p:spPr bwMode="gray">
          <a:xfrm>
            <a:off x="-1" y="4619701"/>
            <a:ext cx="6062400" cy="2239123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1" name="Bildplatzhalter 8"/>
          <p:cNvSpPr>
            <a:spLocks noGrp="1"/>
          </p:cNvSpPr>
          <p:nvPr userDrawn="1">
            <p:ph type="pic" sz="quarter" idx="12" hasCustomPrompt="1"/>
          </p:nvPr>
        </p:nvSpPr>
        <p:spPr bwMode="gray">
          <a:xfrm>
            <a:off x="9198361" y="-824"/>
            <a:ext cx="2993642" cy="6858824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2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6131982" y="0"/>
            <a:ext cx="2994158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3" name="Bildplatzhalter 8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6131982" y="1155600"/>
            <a:ext cx="2994158" cy="33921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4" name="Bildplatzhalter 8"/>
          <p:cNvSpPr>
            <a:spLocks noGrp="1"/>
          </p:cNvSpPr>
          <p:nvPr userDrawn="1">
            <p:ph type="pic" sz="quarter" idx="15" hasCustomPrompt="1"/>
          </p:nvPr>
        </p:nvSpPr>
        <p:spPr bwMode="gray">
          <a:xfrm>
            <a:off x="6131984" y="4619700"/>
            <a:ext cx="299390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 bwMode="black">
          <a:xfrm>
            <a:off x="395085" y="368300"/>
            <a:ext cx="5508000" cy="10083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endParaRPr lang="en-US" dirty="0"/>
          </a:p>
        </p:txBody>
      </p:sp>
      <p:sp>
        <p:nvSpPr>
          <p:cNvPr id="62" name="Textplatzhalter 13"/>
          <p:cNvSpPr>
            <a:spLocks noGrp="1"/>
          </p:cNvSpPr>
          <p:nvPr>
            <p:ph type="body" sz="quarter" idx="20" hasCustomPrompt="1"/>
          </p:nvPr>
        </p:nvSpPr>
        <p:spPr bwMode="black">
          <a:xfrm>
            <a:off x="395084" y="1512003"/>
            <a:ext cx="5508000" cy="294930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</p:txBody>
      </p:sp>
      <p:sp>
        <p:nvSpPr>
          <p:cNvPr id="63" name="Textplatzhalter 7"/>
          <p:cNvSpPr>
            <a:spLocks noGrp="1"/>
          </p:cNvSpPr>
          <p:nvPr>
            <p:ph type="body" sz="quarter" idx="21" hasCustomPrompt="1"/>
          </p:nvPr>
        </p:nvSpPr>
        <p:spPr bwMode="black"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6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5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6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grpSp>
        <p:nvGrpSpPr>
          <p:cNvPr id="93" name="Hinweis oben"/>
          <p:cNvGrpSpPr/>
          <p:nvPr userDrawn="1"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96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8" name="32,78 // 15,84"/>
          <p:cNvCxnSpPr/>
          <p:nvPr userDrawn="1"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1,1 // 15,84"/>
          <p:cNvCxnSpPr/>
          <p:nvPr userDrawn="1"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17,85 // 8,32"/>
          <p:cNvCxnSpPr/>
          <p:nvPr userDrawn="1"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4,2 // 5,33"/>
          <p:cNvCxnSpPr/>
          <p:nvPr userDrawn="1"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1,02 // 8,5"/>
          <p:cNvCxnSpPr/>
          <p:nvPr userDrawn="1"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17,85 // 8,32"/>
          <p:cNvCxnSpPr/>
          <p:nvPr userDrawn="1"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4,2 // 5,33"/>
          <p:cNvCxnSpPr/>
          <p:nvPr userDrawn="1"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1,02 // 8,5"/>
          <p:cNvCxnSpPr/>
          <p:nvPr userDrawn="1"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603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Raster" hidden="1"/>
          <p:cNvGrpSpPr/>
          <p:nvPr userDrawn="1"/>
        </p:nvGrpSpPr>
        <p:grpSpPr>
          <a:xfrm>
            <a:off x="-851" y="3"/>
            <a:ext cx="12192855" cy="6858000"/>
            <a:chOff x="-855" y="0"/>
            <a:chExt cx="12199205" cy="6858000"/>
          </a:xfrm>
        </p:grpSpPr>
        <p:sp>
          <p:nvSpPr>
            <p:cNvPr id="51" name="Komplett"/>
            <p:cNvSpPr/>
            <p:nvPr userDrawn="1"/>
          </p:nvSpPr>
          <p:spPr>
            <a:xfrm>
              <a:off x="0" y="822"/>
              <a:ext cx="12198350" cy="6857177"/>
            </a:xfrm>
            <a:prstGeom prst="rect">
              <a:avLst/>
            </a:prstGeom>
            <a:solidFill>
              <a:schemeClr val="accent1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grpSp>
          <p:nvGrpSpPr>
            <p:cNvPr id="52" name="Abstand Horizontal" hidden="1"/>
            <p:cNvGrpSpPr/>
            <p:nvPr userDrawn="1"/>
          </p:nvGrpSpPr>
          <p:grpSpPr>
            <a:xfrm>
              <a:off x="2995458" y="0"/>
              <a:ext cx="6207434" cy="6858000"/>
              <a:chOff x="2995458" y="0"/>
              <a:chExt cx="6207434" cy="6858000"/>
            </a:xfrm>
          </p:grpSpPr>
          <p:sp>
            <p:nvSpPr>
              <p:cNvPr id="105" name="Abstand Links"/>
              <p:cNvSpPr/>
              <p:nvPr userDrawn="1"/>
            </p:nvSpPr>
            <p:spPr>
              <a:xfrm>
                <a:off x="2995458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6" name="Abstand Mitte"/>
              <p:cNvSpPr/>
              <p:nvPr userDrawn="1"/>
            </p:nvSpPr>
            <p:spPr>
              <a:xfrm>
                <a:off x="6063175" y="823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7" name="Abstand Rechts"/>
              <p:cNvSpPr/>
              <p:nvPr userDrawn="1"/>
            </p:nvSpPr>
            <p:spPr>
              <a:xfrm>
                <a:off x="9130892" y="823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3" name="Abstand Vertikal" hidden="1"/>
            <p:cNvGrpSpPr/>
            <p:nvPr userDrawn="1"/>
          </p:nvGrpSpPr>
          <p:grpSpPr>
            <a:xfrm>
              <a:off x="0" y="1083600"/>
              <a:ext cx="12198350" cy="4690800"/>
              <a:chOff x="0" y="1083600"/>
              <a:chExt cx="12198350" cy="4690800"/>
            </a:xfrm>
          </p:grpSpPr>
          <p:sp>
            <p:nvSpPr>
              <p:cNvPr id="101" name="Abstand Oben"/>
              <p:cNvSpPr/>
              <p:nvPr userDrawn="1"/>
            </p:nvSpPr>
            <p:spPr>
              <a:xfrm>
                <a:off x="855" y="22383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2" name="Abstand Unten"/>
              <p:cNvSpPr/>
              <p:nvPr userDrawn="1"/>
            </p:nvSpPr>
            <p:spPr>
              <a:xfrm>
                <a:off x="0" y="45477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3" name="Abstand Oben // Mitte"/>
              <p:cNvSpPr/>
              <p:nvPr userDrawn="1"/>
            </p:nvSpPr>
            <p:spPr>
              <a:xfrm>
                <a:off x="0" y="10836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4" name="Abstand Unten // Mitte"/>
              <p:cNvSpPr/>
              <p:nvPr userDrawn="1"/>
            </p:nvSpPr>
            <p:spPr>
              <a:xfrm>
                <a:off x="0" y="57024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4" name="Horizontal" hidden="1"/>
            <p:cNvGrpSpPr/>
            <p:nvPr userDrawn="1"/>
          </p:nvGrpSpPr>
          <p:grpSpPr>
            <a:xfrm>
              <a:off x="0" y="0"/>
              <a:ext cx="12198350" cy="6858000"/>
              <a:chOff x="0" y="0"/>
              <a:chExt cx="12198350" cy="6858000"/>
            </a:xfrm>
          </p:grpSpPr>
          <p:sp>
            <p:nvSpPr>
              <p:cNvPr id="95" name="Links"/>
              <p:cNvSpPr/>
              <p:nvPr userDrawn="1"/>
            </p:nvSpPr>
            <p:spPr>
              <a:xfrm>
                <a:off x="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6" name="Rechts"/>
              <p:cNvSpPr/>
              <p:nvPr userDrawn="1"/>
            </p:nvSpPr>
            <p:spPr>
              <a:xfrm>
                <a:off x="613595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7" name="Links // Links"/>
              <p:cNvSpPr/>
              <p:nvPr userDrawn="1"/>
            </p:nvSpPr>
            <p:spPr>
              <a:xfrm>
                <a:off x="0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8" name="Links // Rechts"/>
              <p:cNvSpPr/>
              <p:nvPr userDrawn="1"/>
            </p:nvSpPr>
            <p:spPr>
              <a:xfrm>
                <a:off x="3067717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9" name="Rechts // Links"/>
              <p:cNvSpPr/>
              <p:nvPr userDrawn="1"/>
            </p:nvSpPr>
            <p:spPr>
              <a:xfrm>
                <a:off x="6135434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0" name="Rechts // Rechts"/>
              <p:cNvSpPr/>
              <p:nvPr userDrawn="1"/>
            </p:nvSpPr>
            <p:spPr>
              <a:xfrm>
                <a:off x="9203150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5" name="Vertikal" hidden="1"/>
            <p:cNvGrpSpPr/>
            <p:nvPr userDrawn="1"/>
          </p:nvGrpSpPr>
          <p:grpSpPr>
            <a:xfrm>
              <a:off x="-855" y="0"/>
              <a:ext cx="12199205" cy="6858000"/>
              <a:chOff x="-855" y="0"/>
              <a:chExt cx="12199205" cy="6858000"/>
            </a:xfrm>
          </p:grpSpPr>
          <p:sp>
            <p:nvSpPr>
              <p:cNvPr id="56" name="Oben"/>
              <p:cNvSpPr/>
              <p:nvPr userDrawn="1"/>
            </p:nvSpPr>
            <p:spPr>
              <a:xfrm>
                <a:off x="0" y="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2" name="Mitte"/>
              <p:cNvSpPr/>
              <p:nvPr userDrawn="1"/>
            </p:nvSpPr>
            <p:spPr>
              <a:xfrm>
                <a:off x="0" y="23094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4" name="Unten"/>
              <p:cNvSpPr/>
              <p:nvPr userDrawn="1"/>
            </p:nvSpPr>
            <p:spPr>
              <a:xfrm>
                <a:off x="0" y="46188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6" name="Oben // Oben"/>
              <p:cNvSpPr/>
              <p:nvPr userDrawn="1"/>
            </p:nvSpPr>
            <p:spPr>
              <a:xfrm>
                <a:off x="0" y="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2" name="Oben // Unten"/>
              <p:cNvSpPr/>
              <p:nvPr userDrawn="1"/>
            </p:nvSpPr>
            <p:spPr>
              <a:xfrm>
                <a:off x="0" y="11556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3" name="Unten // Oben"/>
              <p:cNvSpPr/>
              <p:nvPr userDrawn="1"/>
            </p:nvSpPr>
            <p:spPr>
              <a:xfrm>
                <a:off x="-855" y="46188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4" name="Unten // Unten"/>
              <p:cNvSpPr/>
              <p:nvPr userDrawn="1"/>
            </p:nvSpPr>
            <p:spPr>
              <a:xfrm>
                <a:off x="0" y="57744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</p:grpSp>
      <p:sp>
        <p:nvSpPr>
          <p:cNvPr id="69" name="Bildplatzhalter 8"/>
          <p:cNvSpPr>
            <a:spLocks noGrp="1"/>
          </p:cNvSpPr>
          <p:nvPr userDrawn="1">
            <p:ph type="pic" sz="quarter" idx="10" hasCustomPrompt="1"/>
          </p:nvPr>
        </p:nvSpPr>
        <p:spPr bwMode="gray">
          <a:xfrm>
            <a:off x="0" y="2310303"/>
            <a:ext cx="6062400" cy="45477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0" name="Bildplatzhalter 8"/>
          <p:cNvSpPr>
            <a:spLocks noGrp="1"/>
          </p:cNvSpPr>
          <p:nvPr userDrawn="1">
            <p:ph type="pic" sz="quarter" idx="11" hasCustomPrompt="1"/>
          </p:nvPr>
        </p:nvSpPr>
        <p:spPr bwMode="gray">
          <a:xfrm>
            <a:off x="0" y="0"/>
            <a:ext cx="606240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1" name="Bildplatzhalter 8"/>
          <p:cNvSpPr>
            <a:spLocks noGrp="1"/>
          </p:cNvSpPr>
          <p:nvPr userDrawn="1">
            <p:ph type="pic" sz="quarter" idx="12" hasCustomPrompt="1"/>
          </p:nvPr>
        </p:nvSpPr>
        <p:spPr bwMode="gray">
          <a:xfrm>
            <a:off x="9198361" y="1"/>
            <a:ext cx="2993642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2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6131982" y="5774400"/>
            <a:ext cx="2994158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3" name="Bildplatzhalter 8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1982" y="2309400"/>
            <a:ext cx="2994158" cy="3393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4" name="Bildplatzhalter 8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1982" y="0"/>
            <a:ext cx="2994158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8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5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grpSp>
        <p:nvGrpSpPr>
          <p:cNvPr id="91" name="Hinweis oben"/>
          <p:cNvGrpSpPr/>
          <p:nvPr userDrawn="1"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110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2" name="32,78 // 15,84"/>
          <p:cNvCxnSpPr/>
          <p:nvPr userDrawn="1"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1,1 // 15,84"/>
          <p:cNvCxnSpPr/>
          <p:nvPr userDrawn="1"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17,85 // 8,32"/>
          <p:cNvCxnSpPr/>
          <p:nvPr userDrawn="1"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4,2 // 5,33"/>
          <p:cNvCxnSpPr/>
          <p:nvPr userDrawn="1"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1,02 // 8,5"/>
          <p:cNvCxnSpPr/>
          <p:nvPr userDrawn="1"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17,85 // 8,32"/>
          <p:cNvCxnSpPr/>
          <p:nvPr userDrawn="1"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4,2 // 5,33"/>
          <p:cNvCxnSpPr/>
          <p:nvPr userDrawn="1"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1,02 // 8,5"/>
          <p:cNvCxnSpPr/>
          <p:nvPr userDrawn="1"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72378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Raster" hidden="1"/>
          <p:cNvGrpSpPr/>
          <p:nvPr userDrawn="1"/>
        </p:nvGrpSpPr>
        <p:grpSpPr>
          <a:xfrm>
            <a:off x="-851" y="3"/>
            <a:ext cx="12192855" cy="6858000"/>
            <a:chOff x="-855" y="0"/>
            <a:chExt cx="12199205" cy="6858000"/>
          </a:xfrm>
        </p:grpSpPr>
        <p:sp>
          <p:nvSpPr>
            <p:cNvPr id="52" name="Komplett"/>
            <p:cNvSpPr/>
            <p:nvPr userDrawn="1"/>
          </p:nvSpPr>
          <p:spPr>
            <a:xfrm>
              <a:off x="0" y="822"/>
              <a:ext cx="12198350" cy="6857177"/>
            </a:xfrm>
            <a:prstGeom prst="rect">
              <a:avLst/>
            </a:prstGeom>
            <a:solidFill>
              <a:schemeClr val="accent1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grpSp>
          <p:nvGrpSpPr>
            <p:cNvPr id="53" name="Abstand Horizontal" hidden="1"/>
            <p:cNvGrpSpPr/>
            <p:nvPr userDrawn="1"/>
          </p:nvGrpSpPr>
          <p:grpSpPr>
            <a:xfrm>
              <a:off x="2995458" y="0"/>
              <a:ext cx="6207434" cy="6858000"/>
              <a:chOff x="2995458" y="0"/>
              <a:chExt cx="6207434" cy="6858000"/>
            </a:xfrm>
          </p:grpSpPr>
          <p:sp>
            <p:nvSpPr>
              <p:cNvPr id="105" name="Abstand Links"/>
              <p:cNvSpPr/>
              <p:nvPr userDrawn="1"/>
            </p:nvSpPr>
            <p:spPr>
              <a:xfrm>
                <a:off x="2995458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6" name="Abstand Mitte"/>
              <p:cNvSpPr/>
              <p:nvPr userDrawn="1"/>
            </p:nvSpPr>
            <p:spPr>
              <a:xfrm>
                <a:off x="6063175" y="823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7" name="Abstand Rechts"/>
              <p:cNvSpPr/>
              <p:nvPr userDrawn="1"/>
            </p:nvSpPr>
            <p:spPr>
              <a:xfrm>
                <a:off x="9130892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4" name="Abstand Vertikal" hidden="1"/>
            <p:cNvGrpSpPr/>
            <p:nvPr userDrawn="1"/>
          </p:nvGrpSpPr>
          <p:grpSpPr>
            <a:xfrm>
              <a:off x="0" y="1083600"/>
              <a:ext cx="12198350" cy="4690800"/>
              <a:chOff x="0" y="1083600"/>
              <a:chExt cx="12198350" cy="4690800"/>
            </a:xfrm>
          </p:grpSpPr>
          <p:sp>
            <p:nvSpPr>
              <p:cNvPr id="101" name="Abstand Oben"/>
              <p:cNvSpPr/>
              <p:nvPr userDrawn="1"/>
            </p:nvSpPr>
            <p:spPr>
              <a:xfrm>
                <a:off x="855" y="22383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2" name="Abstand Unten"/>
              <p:cNvSpPr/>
              <p:nvPr userDrawn="1"/>
            </p:nvSpPr>
            <p:spPr>
              <a:xfrm>
                <a:off x="0" y="45477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3" name="Abstand Oben // Mitte"/>
              <p:cNvSpPr/>
              <p:nvPr userDrawn="1"/>
            </p:nvSpPr>
            <p:spPr>
              <a:xfrm>
                <a:off x="0" y="10836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4" name="Abstand Unten // Mitte"/>
              <p:cNvSpPr/>
              <p:nvPr userDrawn="1"/>
            </p:nvSpPr>
            <p:spPr>
              <a:xfrm>
                <a:off x="0" y="57024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5" name="Horizontal" hidden="1"/>
            <p:cNvGrpSpPr/>
            <p:nvPr userDrawn="1"/>
          </p:nvGrpSpPr>
          <p:grpSpPr>
            <a:xfrm>
              <a:off x="0" y="0"/>
              <a:ext cx="12198350" cy="6858000"/>
              <a:chOff x="0" y="0"/>
              <a:chExt cx="12198350" cy="6858000"/>
            </a:xfrm>
          </p:grpSpPr>
          <p:sp>
            <p:nvSpPr>
              <p:cNvPr id="95" name="Links"/>
              <p:cNvSpPr/>
              <p:nvPr userDrawn="1"/>
            </p:nvSpPr>
            <p:spPr>
              <a:xfrm>
                <a:off x="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6" name="Rechts"/>
              <p:cNvSpPr/>
              <p:nvPr userDrawn="1"/>
            </p:nvSpPr>
            <p:spPr>
              <a:xfrm>
                <a:off x="613595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7" name="Links // Links"/>
              <p:cNvSpPr/>
              <p:nvPr userDrawn="1"/>
            </p:nvSpPr>
            <p:spPr>
              <a:xfrm>
                <a:off x="0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8" name="Links // Rechts"/>
              <p:cNvSpPr/>
              <p:nvPr userDrawn="1"/>
            </p:nvSpPr>
            <p:spPr>
              <a:xfrm>
                <a:off x="3067717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9" name="Rechts // Links"/>
              <p:cNvSpPr/>
              <p:nvPr userDrawn="1"/>
            </p:nvSpPr>
            <p:spPr>
              <a:xfrm>
                <a:off x="6135434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0" name="Rechts // Rechts"/>
              <p:cNvSpPr/>
              <p:nvPr userDrawn="1"/>
            </p:nvSpPr>
            <p:spPr>
              <a:xfrm>
                <a:off x="9203150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6" name="Vertikal" hidden="1"/>
            <p:cNvGrpSpPr/>
            <p:nvPr userDrawn="1"/>
          </p:nvGrpSpPr>
          <p:grpSpPr>
            <a:xfrm>
              <a:off x="-855" y="0"/>
              <a:ext cx="12199205" cy="6858000"/>
              <a:chOff x="-855" y="0"/>
              <a:chExt cx="12199205" cy="6858000"/>
            </a:xfrm>
          </p:grpSpPr>
          <p:sp>
            <p:nvSpPr>
              <p:cNvPr id="62" name="Oben"/>
              <p:cNvSpPr/>
              <p:nvPr userDrawn="1"/>
            </p:nvSpPr>
            <p:spPr>
              <a:xfrm>
                <a:off x="0" y="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4" name="Mitte"/>
              <p:cNvSpPr/>
              <p:nvPr userDrawn="1"/>
            </p:nvSpPr>
            <p:spPr>
              <a:xfrm>
                <a:off x="0" y="23094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6" name="Unten"/>
              <p:cNvSpPr/>
              <p:nvPr userDrawn="1"/>
            </p:nvSpPr>
            <p:spPr>
              <a:xfrm>
                <a:off x="0" y="46188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7" name="Oben // Oben"/>
              <p:cNvSpPr/>
              <p:nvPr userDrawn="1"/>
            </p:nvSpPr>
            <p:spPr>
              <a:xfrm>
                <a:off x="0" y="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8" name="Oben // Unten"/>
              <p:cNvSpPr/>
              <p:nvPr userDrawn="1"/>
            </p:nvSpPr>
            <p:spPr>
              <a:xfrm>
                <a:off x="0" y="11556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3" name="Unten // Oben"/>
              <p:cNvSpPr/>
              <p:nvPr userDrawn="1"/>
            </p:nvSpPr>
            <p:spPr>
              <a:xfrm>
                <a:off x="-855" y="46188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4" name="Unten // Unten"/>
              <p:cNvSpPr/>
              <p:nvPr userDrawn="1"/>
            </p:nvSpPr>
            <p:spPr>
              <a:xfrm>
                <a:off x="0" y="57744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</p:grpSp>
      <p:sp>
        <p:nvSpPr>
          <p:cNvPr id="69" name="Bildplatzhalter 8"/>
          <p:cNvSpPr>
            <a:spLocks noGrp="1"/>
          </p:cNvSpPr>
          <p:nvPr userDrawn="1">
            <p:ph type="pic" sz="quarter" idx="10" hasCustomPrompt="1"/>
          </p:nvPr>
        </p:nvSpPr>
        <p:spPr bwMode="gray">
          <a:xfrm>
            <a:off x="0" y="-1"/>
            <a:ext cx="6062400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1" name="Bildplatzhalter 8"/>
          <p:cNvSpPr>
            <a:spLocks noGrp="1"/>
          </p:cNvSpPr>
          <p:nvPr userDrawn="1">
            <p:ph type="pic" sz="quarter" idx="12" hasCustomPrompt="1"/>
          </p:nvPr>
        </p:nvSpPr>
        <p:spPr bwMode="gray">
          <a:xfrm>
            <a:off x="9198361" y="0"/>
            <a:ext cx="2993642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2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6132759" y="5774400"/>
            <a:ext cx="2993383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3" name="Bildplatzhalter 8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2759" y="2309400"/>
            <a:ext cx="2993383" cy="3393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4" name="Bildplatzhalter 8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2756" y="0"/>
            <a:ext cx="299520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5" name="Bildplatzhalter 8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9198361" y="1155600"/>
            <a:ext cx="2993640" cy="33921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6" name="Bildplatzhalter 8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9198361" y="4619700"/>
            <a:ext cx="299520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5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1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grpSp>
        <p:nvGrpSpPr>
          <p:cNvPr id="108" name="Hinweis oben"/>
          <p:cNvGrpSpPr/>
          <p:nvPr userDrawn="1"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111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3" name="32,78 // 15,84"/>
          <p:cNvCxnSpPr/>
          <p:nvPr userDrawn="1"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1,1 // 15,84"/>
          <p:cNvCxnSpPr/>
          <p:nvPr userDrawn="1"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17,85 // 8,32"/>
          <p:cNvCxnSpPr/>
          <p:nvPr userDrawn="1"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4,2 // 5,33"/>
          <p:cNvCxnSpPr/>
          <p:nvPr userDrawn="1"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1,02 // 8,5"/>
          <p:cNvCxnSpPr/>
          <p:nvPr userDrawn="1"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17,85 // 8,32"/>
          <p:cNvCxnSpPr/>
          <p:nvPr userDrawn="1"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4,2 // 5,33"/>
          <p:cNvCxnSpPr/>
          <p:nvPr userDrawn="1"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1,02 // 8,5"/>
          <p:cNvCxnSpPr/>
          <p:nvPr userDrawn="1"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171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" y="3"/>
            <a:ext cx="121920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6" y="368300"/>
            <a:ext cx="11400249" cy="5400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noProof="0" dirty="0" smtClean="0"/>
              <a:t>Optional headline on one line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</a:t>
            </a:r>
            <a:endParaRPr lang="en-US" noProof="0" dirty="0"/>
          </a:p>
        </p:txBody>
      </p:sp>
      <p:sp>
        <p:nvSpPr>
          <p:cNvPr id="28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3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grpSp>
        <p:nvGrpSpPr>
          <p:cNvPr id="45" name="Hinweis oben"/>
          <p:cNvGrpSpPr/>
          <p:nvPr userDrawn="1"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46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8" name="32,78 // 15,84"/>
          <p:cNvCxnSpPr/>
          <p:nvPr userDrawn="1"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1,1 // 15,84"/>
          <p:cNvCxnSpPr/>
          <p:nvPr userDrawn="1"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17,85 // 8,32"/>
          <p:cNvCxnSpPr/>
          <p:nvPr userDrawn="1"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4,2 // 5,33"/>
          <p:cNvCxnSpPr/>
          <p:nvPr userDrawn="1"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1,02 // 8,5"/>
          <p:cNvCxnSpPr/>
          <p:nvPr userDrawn="1"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17,85 // 8,32"/>
          <p:cNvCxnSpPr/>
          <p:nvPr userDrawn="1"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4,2 // 5,33"/>
          <p:cNvCxnSpPr/>
          <p:nvPr userDrawn="1"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1,02 // 8,5"/>
          <p:cNvCxnSpPr/>
          <p:nvPr userDrawn="1"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572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5" name="Folie Wechsel/Zurücksetzen/Textebenen"/>
          <p:cNvSpPr txBox="1"/>
          <p:nvPr userDrawn="1"/>
        </p:nvSpPr>
        <p:spPr>
          <a:xfrm rot="10800000" flipH="1" flipV="1">
            <a:off x="-2086911" y="1548001"/>
            <a:ext cx="1978969" cy="198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Reset the slide back to its 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original form via menu bar: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Home // Slides // Reset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000" b="0" baseline="0" noProof="0" dirty="0" smtClean="0">
              <a:solidFill>
                <a:schemeClr val="accent5"/>
              </a:solidFill>
              <a:latin typeface="+mn-lt"/>
            </a:endParaRP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Change the slide layout 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via menu bar: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Home // Slides // Layout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0" baseline="0" noProof="0" dirty="0" smtClean="0">
              <a:solidFill>
                <a:schemeClr val="accent5"/>
              </a:solidFill>
              <a:latin typeface="+mn-lt"/>
            </a:endParaRP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Change the text level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via menu bar: </a:t>
            </a:r>
            <a:b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</a:b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Home // Paragraph // Increase/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Decrease List Level</a:t>
            </a:r>
          </a:p>
        </p:txBody>
      </p:sp>
      <p:sp>
        <p:nvSpPr>
          <p:cNvPr id="19" name="Design wechsel"/>
          <p:cNvSpPr txBox="1"/>
          <p:nvPr userDrawn="1"/>
        </p:nvSpPr>
        <p:spPr>
          <a:xfrm rot="10800000" flipH="1" flipV="1">
            <a:off x="-2086911" y="403201"/>
            <a:ext cx="1978969" cy="90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Alternating between white and black slide layouts via menu bar: </a:t>
            </a:r>
            <a:b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</a:b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Design // Themes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(Right click: </a:t>
            </a:r>
            <a:r>
              <a:rPr lang="en-US" sz="1000" b="0" i="1" baseline="0" noProof="0" dirty="0" smtClean="0">
                <a:solidFill>
                  <a:schemeClr val="accent5"/>
                </a:solidFill>
                <a:latin typeface="+mn-lt"/>
              </a:rPr>
              <a:t>Apply to All Slides </a:t>
            </a: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or </a:t>
            </a:r>
            <a:b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</a:br>
            <a:r>
              <a:rPr lang="en-US" sz="1000" b="0" i="1" baseline="0" noProof="0" dirty="0" smtClean="0">
                <a:solidFill>
                  <a:schemeClr val="accent5"/>
                </a:solidFill>
                <a:latin typeface="+mn-lt"/>
              </a:rPr>
              <a:t>Apply to Selected Slide</a:t>
            </a: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)</a:t>
            </a:r>
          </a:p>
        </p:txBody>
      </p:sp>
      <p:pic>
        <p:nvPicPr>
          <p:cNvPr id="20" name="Listenebene erhöhen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4812" y="3563999"/>
            <a:ext cx="635207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Listenebene verringern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4812" y="4031999"/>
            <a:ext cx="635207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ext // Listenebene erhöhen"/>
          <p:cNvSpPr txBox="1"/>
          <p:nvPr userDrawn="1"/>
        </p:nvSpPr>
        <p:spPr>
          <a:xfrm>
            <a:off x="-1547192" y="3563999"/>
            <a:ext cx="719625" cy="324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Increase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List Level</a:t>
            </a:r>
          </a:p>
        </p:txBody>
      </p:sp>
      <p:sp>
        <p:nvSpPr>
          <p:cNvPr id="23" name="Text // Listenebene verringern"/>
          <p:cNvSpPr txBox="1"/>
          <p:nvPr userDrawn="1"/>
        </p:nvSpPr>
        <p:spPr>
          <a:xfrm>
            <a:off x="-1547192" y="4031999"/>
            <a:ext cx="719625" cy="324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Decrease 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List Level</a:t>
            </a:r>
          </a:p>
        </p:txBody>
      </p:sp>
      <p:sp>
        <p:nvSpPr>
          <p:cNvPr id="24" name="Hilfslinien"/>
          <p:cNvSpPr txBox="1"/>
          <p:nvPr userDrawn="1"/>
        </p:nvSpPr>
        <p:spPr>
          <a:xfrm rot="10800000" flipH="1" flipV="1">
            <a:off x="432552" y="-468001"/>
            <a:ext cx="3288423" cy="36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b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423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Show guides via menu bar: View // Show // tick Guides</a:t>
            </a:r>
          </a:p>
        </p:txBody>
      </p:sp>
      <p:sp>
        <p:nvSpPr>
          <p:cNvPr id="25" name="Hilfslinien"/>
          <p:cNvSpPr txBox="1"/>
          <p:nvPr userDrawn="1"/>
        </p:nvSpPr>
        <p:spPr>
          <a:xfrm rot="10800000" flipH="1" flipV="1">
            <a:off x="7103587" y="-468000"/>
            <a:ext cx="4678083" cy="36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b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423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Reserved areas for stamps and icons</a:t>
            </a:r>
          </a:p>
        </p:txBody>
      </p:sp>
      <p:grpSp>
        <p:nvGrpSpPr>
          <p:cNvPr id="27" name="Gruppieren 26"/>
          <p:cNvGrpSpPr/>
          <p:nvPr userDrawn="1"/>
        </p:nvGrpSpPr>
        <p:grpSpPr>
          <a:xfrm>
            <a:off x="-1331305" y="-430988"/>
            <a:ext cx="1223363" cy="745124"/>
            <a:chOff x="-1331307" y="-430988"/>
            <a:chExt cx="1223363" cy="745124"/>
          </a:xfrm>
        </p:grpSpPr>
        <p:pic>
          <p:nvPicPr>
            <p:cNvPr id="28" name="Entwurfsvorlagen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331307" y="-430988"/>
              <a:ext cx="1221702" cy="7451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3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-1331307" y="-171400"/>
              <a:ext cx="1223363" cy="4855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3" name="Picture 32" descr="160909_MBRDNA_rgb_white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25" y="5889625"/>
            <a:ext cx="2590800" cy="536027"/>
          </a:xfrm>
          <a:prstGeom prst="rect">
            <a:avLst/>
          </a:prstGeom>
        </p:spPr>
      </p:pic>
      <p:sp>
        <p:nvSpPr>
          <p:cNvPr id="30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" y="313203"/>
            <a:ext cx="121920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1" name="Titel 1"/>
          <p:cNvSpPr>
            <a:spLocks noGrp="1"/>
          </p:cNvSpPr>
          <p:nvPr>
            <p:ph type="ctrTitle" hasCustomPrompt="1"/>
          </p:nvPr>
        </p:nvSpPr>
        <p:spPr bwMode="white">
          <a:xfrm>
            <a:off x="395081" y="3848404"/>
            <a:ext cx="8928000" cy="1044000"/>
          </a:xfrm>
        </p:spPr>
        <p:txBody>
          <a:bodyPr/>
          <a:lstStyle>
            <a:lvl1pPr>
              <a:lnSpc>
                <a:spcPts val="3997"/>
              </a:lnSpc>
              <a:defRPr sz="3000" baseline="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>Presentation title 30 </a:t>
            </a:r>
            <a:r>
              <a:rPr lang="en-US" noProof="0" dirty="0" err="1" smtClean="0"/>
              <a:t>pt</a:t>
            </a:r>
            <a:r>
              <a:rPr lang="en-US" noProof="0" dirty="0" smtClean="0"/>
              <a:t> on one line.</a:t>
            </a:r>
            <a:br>
              <a:rPr lang="en-US" noProof="0" dirty="0" smtClean="0"/>
            </a:br>
            <a:r>
              <a:rPr lang="en-US" noProof="0" dirty="0" smtClean="0"/>
              <a:t>On two lines possible.</a:t>
            </a:r>
            <a:endParaRPr lang="en-US" noProof="0" dirty="0"/>
          </a:p>
        </p:txBody>
      </p:sp>
      <p:sp>
        <p:nvSpPr>
          <p:cNvPr id="34" name="Untertitel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5796" y="4932000"/>
            <a:ext cx="8928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aseline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15 </a:t>
            </a:r>
            <a:r>
              <a:rPr lang="en-US" noProof="0" dirty="0" err="1" smtClean="0"/>
              <a:t>pt</a:t>
            </a:r>
            <a:r>
              <a:rPr lang="en-US" noProof="0" dirty="0" smtClean="0"/>
              <a:t>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</a:p>
        </p:txBody>
      </p:sp>
      <p:pic>
        <p:nvPicPr>
          <p:cNvPr id="26" name="Grafik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85" t="71825"/>
          <a:stretch/>
        </p:blipFill>
        <p:spPr>
          <a:xfrm>
            <a:off x="9738996" y="4919318"/>
            <a:ext cx="2452412" cy="193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8826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fik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"/>
            <a:ext cx="12191747" cy="685700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395081" y="3848404"/>
            <a:ext cx="8928000" cy="1044000"/>
          </a:xfrm>
        </p:spPr>
        <p:txBody>
          <a:bodyPr/>
          <a:lstStyle>
            <a:lvl1pPr>
              <a:lnSpc>
                <a:spcPts val="3997"/>
              </a:lnSpc>
              <a:defRPr sz="3000"/>
            </a:lvl1pPr>
          </a:lstStyle>
          <a:p>
            <a:r>
              <a:rPr lang="en-US" noProof="0" dirty="0" smtClean="0"/>
              <a:t>Presentation title 30 </a:t>
            </a:r>
            <a:r>
              <a:rPr lang="en-US" noProof="0" dirty="0" err="1" smtClean="0"/>
              <a:t>pt</a:t>
            </a:r>
            <a:r>
              <a:rPr lang="en-US" noProof="0" dirty="0" smtClean="0"/>
              <a:t> on one line.</a:t>
            </a:r>
            <a:br>
              <a:rPr lang="en-US" noProof="0" dirty="0" smtClean="0"/>
            </a:br>
            <a:r>
              <a:rPr lang="en-US" noProof="0" dirty="0" smtClean="0"/>
              <a:t>On two lines possible.</a:t>
            </a:r>
            <a:endParaRPr lang="en-US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95796" y="4932000"/>
            <a:ext cx="8928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 smtClean="0"/>
              <a:t>Additional text for presentation 15 </a:t>
            </a:r>
            <a:r>
              <a:rPr lang="en-US" noProof="0" dirty="0" err="1" smtClean="0"/>
              <a:t>pt</a:t>
            </a:r>
            <a:r>
              <a:rPr lang="en-US" noProof="0" dirty="0" smtClean="0"/>
              <a:t> </a:t>
            </a:r>
            <a:br>
              <a:rPr lang="en-US" noProof="0" dirty="0" smtClean="0"/>
            </a:br>
            <a:r>
              <a:rPr lang="en-US" noProof="0" dirty="0" smtClean="0"/>
              <a:t>Speaker, department, place, date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" y="313203"/>
            <a:ext cx="12192000" cy="3405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3" name="Folie Wechsel/Zurücksetzen/Textebenen"/>
          <p:cNvSpPr txBox="1"/>
          <p:nvPr userDrawn="1"/>
        </p:nvSpPr>
        <p:spPr>
          <a:xfrm rot="10800000" flipH="1" flipV="1">
            <a:off x="-2086911" y="1548001"/>
            <a:ext cx="1978969" cy="198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Reset the slide back to its 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original form via menu bar: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Home // Slides // Reset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000" b="0" baseline="0" noProof="0" dirty="0" smtClean="0">
              <a:solidFill>
                <a:schemeClr val="accent5"/>
              </a:solidFill>
              <a:latin typeface="+mn-lt"/>
            </a:endParaRP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Change the slide layout 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via menu bar: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Home // Slides // Layout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0" baseline="0" noProof="0" dirty="0" smtClean="0">
              <a:solidFill>
                <a:schemeClr val="accent5"/>
              </a:solidFill>
              <a:latin typeface="+mn-lt"/>
            </a:endParaRP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Change the text level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via menu bar: </a:t>
            </a:r>
            <a:b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</a:b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Home // Paragraph // Increase/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Decrease List Level</a:t>
            </a:r>
          </a:p>
        </p:txBody>
      </p:sp>
      <p:sp>
        <p:nvSpPr>
          <p:cNvPr id="14" name="Design wechsel"/>
          <p:cNvSpPr txBox="1"/>
          <p:nvPr userDrawn="1"/>
        </p:nvSpPr>
        <p:spPr>
          <a:xfrm rot="10800000" flipH="1" flipV="1">
            <a:off x="-2086911" y="403201"/>
            <a:ext cx="1978969" cy="90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Alternating between white and black slide layouts via menu bar: </a:t>
            </a:r>
            <a:b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</a:b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Design // Themes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(Right click: </a:t>
            </a:r>
            <a:r>
              <a:rPr lang="en-US" sz="1000" b="0" i="1" baseline="0" noProof="0" dirty="0" smtClean="0">
                <a:solidFill>
                  <a:schemeClr val="accent5"/>
                </a:solidFill>
                <a:latin typeface="+mn-lt"/>
              </a:rPr>
              <a:t>Apply to All Slides </a:t>
            </a: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or </a:t>
            </a:r>
            <a:b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</a:br>
            <a:r>
              <a:rPr lang="en-US" sz="1000" b="0" i="1" baseline="0" noProof="0" dirty="0" smtClean="0">
                <a:solidFill>
                  <a:schemeClr val="accent5"/>
                </a:solidFill>
                <a:latin typeface="+mn-lt"/>
              </a:rPr>
              <a:t>Apply to Selected Slide</a:t>
            </a: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)</a:t>
            </a:r>
          </a:p>
        </p:txBody>
      </p:sp>
      <p:pic>
        <p:nvPicPr>
          <p:cNvPr id="15" name="Listenebene erhöhen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4812" y="3563999"/>
            <a:ext cx="635207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Listenebene verringern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4812" y="4031999"/>
            <a:ext cx="635207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// Listenebene erhöhen"/>
          <p:cNvSpPr txBox="1"/>
          <p:nvPr userDrawn="1"/>
        </p:nvSpPr>
        <p:spPr>
          <a:xfrm>
            <a:off x="-1547192" y="3563999"/>
            <a:ext cx="719625" cy="324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Increase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List Level</a:t>
            </a:r>
          </a:p>
        </p:txBody>
      </p:sp>
      <p:sp>
        <p:nvSpPr>
          <p:cNvPr id="18" name="Text // Listenebene verringern"/>
          <p:cNvSpPr txBox="1"/>
          <p:nvPr userDrawn="1"/>
        </p:nvSpPr>
        <p:spPr>
          <a:xfrm>
            <a:off x="-1547192" y="4031999"/>
            <a:ext cx="719625" cy="324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Decrease </a:t>
            </a:r>
          </a:p>
          <a:p>
            <a:pPr marL="0" marR="0" lvl="0" indent="0" algn="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List Level</a:t>
            </a:r>
          </a:p>
        </p:txBody>
      </p:sp>
      <p:sp>
        <p:nvSpPr>
          <p:cNvPr id="19" name="Hilfslinien"/>
          <p:cNvSpPr txBox="1"/>
          <p:nvPr userDrawn="1"/>
        </p:nvSpPr>
        <p:spPr>
          <a:xfrm rot="10800000" flipH="1" flipV="1">
            <a:off x="432552" y="-468001"/>
            <a:ext cx="3288423" cy="36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b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423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Show guides via menu bar: View // Show // tick Guides</a:t>
            </a:r>
          </a:p>
        </p:txBody>
      </p:sp>
      <p:sp>
        <p:nvSpPr>
          <p:cNvPr id="20" name="Hilfslinien"/>
          <p:cNvSpPr txBox="1"/>
          <p:nvPr userDrawn="1"/>
        </p:nvSpPr>
        <p:spPr>
          <a:xfrm rot="10800000" flipH="1" flipV="1">
            <a:off x="7103588" y="-468000"/>
            <a:ext cx="4678083" cy="36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b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423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Reserved areas for stamps and icons</a:t>
            </a:r>
          </a:p>
        </p:txBody>
      </p:sp>
      <p:sp>
        <p:nvSpPr>
          <p:cNvPr id="21" name="Fußzeile"/>
          <p:cNvSpPr txBox="1"/>
          <p:nvPr userDrawn="1"/>
        </p:nvSpPr>
        <p:spPr>
          <a:xfrm rot="10800000" flipH="1" flipV="1">
            <a:off x="432551" y="6966001"/>
            <a:ext cx="10987903" cy="360000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de-DE"/>
            </a:defPPr>
            <a:lvl1pPr marL="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0423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baseline="0" noProof="0" dirty="0" smtClean="0">
                <a:solidFill>
                  <a:schemeClr val="accent5"/>
                </a:solidFill>
                <a:latin typeface="+mn-lt"/>
              </a:rPr>
              <a:t>Adjust footer (per slide or for several/all slides) via menu bar: Insert // Text // Header &amp; Footer</a:t>
            </a:r>
          </a:p>
        </p:txBody>
      </p:sp>
      <p:grpSp>
        <p:nvGrpSpPr>
          <p:cNvPr id="23" name="Gruppieren 22"/>
          <p:cNvGrpSpPr/>
          <p:nvPr userDrawn="1"/>
        </p:nvGrpSpPr>
        <p:grpSpPr>
          <a:xfrm>
            <a:off x="-1331305" y="-430988"/>
            <a:ext cx="1223363" cy="745124"/>
            <a:chOff x="-1331307" y="-430988"/>
            <a:chExt cx="1223363" cy="745124"/>
          </a:xfrm>
        </p:grpSpPr>
        <p:pic>
          <p:nvPicPr>
            <p:cNvPr id="24" name="Entwurfsvorlagen"/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331307" y="-430988"/>
              <a:ext cx="1221702" cy="7451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3"/>
            <p:cNvPicPr>
              <a:picLocks noChangeAspect="1" noChangeArrowheads="1"/>
            </p:cNvPicPr>
            <p:nvPr userDrawn="1"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-1331307" y="-171400"/>
              <a:ext cx="1223363" cy="4855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877965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4" y="1511300"/>
            <a:ext cx="11404800" cy="4140000"/>
          </a:xfrm>
        </p:spPr>
        <p:txBody>
          <a:bodyPr numCol="2" spcCol="244765"/>
          <a:lstStyle>
            <a:lvl1pPr marL="431721" indent="-431721">
              <a:buFont typeface="+mj-lt"/>
              <a:buAutoNum type="arabicPeriod"/>
              <a:defRPr baseline="0"/>
            </a:lvl1pPr>
            <a:lvl2pPr marL="863445" indent="-431721">
              <a:buFont typeface="+mj-lt"/>
              <a:buAutoNum type="alphaLcPeriod"/>
              <a:defRPr/>
            </a:lvl2pPr>
            <a:lvl3pPr marL="863445" indent="-431721">
              <a:buFont typeface="+mj-lt"/>
              <a:buAutoNum type="alphaLcPeriod"/>
              <a:defRPr sz="2000"/>
            </a:lvl3pPr>
            <a:lvl4pPr marL="863445" indent="-431721">
              <a:buFont typeface="+mj-lt"/>
              <a:buAutoNum type="alphaLcPeriod"/>
              <a:defRPr sz="2000"/>
            </a:lvl4pPr>
            <a:lvl5pPr marL="863445" indent="-431721">
              <a:buFont typeface="+mj-lt"/>
              <a:buAutoNum type="alphaLcPeriod"/>
              <a:defRPr sz="2000"/>
            </a:lvl5pPr>
            <a:lvl6pPr marL="863445" indent="-431721">
              <a:buFont typeface="+mj-lt"/>
              <a:buAutoNum type="alphaLcPeriod"/>
              <a:defRPr sz="2000"/>
            </a:lvl6pPr>
            <a:lvl7pPr marL="863445" indent="-431721">
              <a:buFont typeface="+mj-lt"/>
              <a:buAutoNum type="alphaLcPeriod"/>
              <a:defRPr sz="2000"/>
            </a:lvl7pPr>
            <a:lvl8pPr marL="863445" indent="-431721">
              <a:buFont typeface="+mj-lt"/>
              <a:buAutoNum type="alphaLcPeriod"/>
              <a:defRPr sz="2000"/>
            </a:lvl8pPr>
            <a:lvl9pPr marL="863445" indent="-431721">
              <a:buFont typeface="+mj-lt"/>
              <a:buAutoNum type="alphaLcPeriod"/>
              <a:defRPr sz="2000"/>
            </a:lvl9pPr>
          </a:lstStyle>
          <a:p>
            <a:pPr lvl="0"/>
            <a:r>
              <a:rPr lang="en-US" noProof="0" dirty="0" smtClean="0"/>
              <a:t>Insert agenda point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// for sub-item: Home // Paragraph// Increase/Decrease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12240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95082" y="1511303"/>
            <a:ext cx="114048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3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32140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95082" y="1511303"/>
            <a:ext cx="114048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Mercedes-Benz Research &amp; Development North America, Inc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259985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im weißen Satzspi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95291" y="368300"/>
            <a:ext cx="11406187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de-DE" noProof="0" dirty="0"/>
          </a:p>
        </p:txBody>
      </p:sp>
      <p:sp>
        <p:nvSpPr>
          <p:cNvPr id="11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9" y="151204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15" name="Inhaltsplatzhalter 6"/>
          <p:cNvSpPr>
            <a:spLocks noGrp="1"/>
          </p:cNvSpPr>
          <p:nvPr>
            <p:ph sz="quarter" idx="14" hasCustomPrompt="1"/>
          </p:nvPr>
        </p:nvSpPr>
        <p:spPr bwMode="gray">
          <a:xfrm>
            <a:off x="395290" y="1511303"/>
            <a:ext cx="11406187" cy="4914900"/>
          </a:xfrm>
          <a:solidFill>
            <a:srgbClr val="FFFFFF"/>
          </a:solidFill>
        </p:spPr>
        <p:txBody>
          <a:bodyPr lIns="72000" tIns="72000" rIns="72000" bIns="72000"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  <a:lvl6pPr>
              <a:defRPr>
                <a:solidFill>
                  <a:srgbClr val="000000"/>
                </a:solidFill>
              </a:defRPr>
            </a:lvl6pPr>
            <a:lvl7pPr>
              <a:defRPr>
                <a:solidFill>
                  <a:srgbClr val="000000"/>
                </a:solidFill>
              </a:defRPr>
            </a:lvl7pPr>
            <a:lvl8pPr>
              <a:defRPr>
                <a:solidFill>
                  <a:srgbClr val="000000"/>
                </a:solidFill>
              </a:defRPr>
            </a:lvl8pPr>
            <a:lvl9pPr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73200" y="0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                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4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                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9928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                </a:t>
            </a:r>
          </a:p>
        </p:txBody>
      </p:sp>
      <p:sp>
        <p:nvSpPr>
          <p:cNvPr id="12" name="Fußzeilenplatzhalter 4"/>
          <p:cNvSpPr>
            <a:spLocks noGrp="1"/>
          </p:cNvSpPr>
          <p:nvPr>
            <p:ph type="ftr" sz="quarter" idx="3"/>
          </p:nvPr>
        </p:nvSpPr>
        <p:spPr bwMode="black">
          <a:xfrm>
            <a:off x="3146402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4"/>
          </p:nvPr>
        </p:nvSpPr>
        <p:spPr bwMode="black">
          <a:xfrm>
            <a:off x="11484002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32932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ellenplatzhalter 2"/>
          <p:cNvSpPr>
            <a:spLocks noGrp="1"/>
          </p:cNvSpPr>
          <p:nvPr>
            <p:ph type="tbl" sz="quarter" idx="20" hasCustomPrompt="1"/>
          </p:nvPr>
        </p:nvSpPr>
        <p:spPr>
          <a:xfrm>
            <a:off x="395289" y="2484000"/>
            <a:ext cx="11406189" cy="2700000"/>
          </a:xfrm>
        </p:spPr>
        <p:txBody>
          <a:bodyPr/>
          <a:lstStyle>
            <a:lvl1pPr algn="ctr">
              <a:spcAft>
                <a:spcPts val="0"/>
              </a:spcAft>
              <a:defRPr/>
            </a:lvl1pPr>
          </a:lstStyle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Insert table</a:t>
            </a:r>
            <a:endParaRPr lang="en-US" dirty="0"/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73200" y="0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4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8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1" hasCustomPrompt="1"/>
          </p:nvPr>
        </p:nvSpPr>
        <p:spPr>
          <a:xfrm>
            <a:off x="395288" y="1512001"/>
            <a:ext cx="11405514" cy="720000"/>
          </a:xfrm>
        </p:spPr>
        <p:txBody>
          <a:bodyPr/>
          <a:lstStyle>
            <a:lvl1pPr>
              <a:spcAft>
                <a:spcPts val="0"/>
              </a:spcAft>
              <a:defRPr b="1"/>
            </a:lvl1pPr>
            <a:lvl2pPr marL="0" indent="0">
              <a:spcAft>
                <a:spcPts val="0"/>
              </a:spcAft>
              <a:buNone/>
              <a:defRPr sz="2000" b="1"/>
            </a:lvl2pPr>
            <a:lvl3pPr marL="0" indent="0">
              <a:spcAft>
                <a:spcPts val="0"/>
              </a:spcAft>
              <a:buNone/>
              <a:defRPr sz="2000" b="1"/>
            </a:lvl3pPr>
            <a:lvl4pPr marL="0" indent="0">
              <a:spcAft>
                <a:spcPts val="0"/>
              </a:spcAft>
              <a:buNone/>
              <a:defRPr sz="2000" b="1"/>
            </a:lvl4pPr>
            <a:lvl5pPr marL="0" indent="0">
              <a:spcAft>
                <a:spcPts val="0"/>
              </a:spcAft>
              <a:buNone/>
              <a:defRPr sz="2000" b="1"/>
            </a:lvl5pPr>
            <a:lvl6pPr marL="0" indent="0">
              <a:spcAft>
                <a:spcPts val="0"/>
              </a:spcAft>
              <a:buNone/>
              <a:defRPr sz="2000" b="1"/>
            </a:lvl6pPr>
            <a:lvl7pPr marL="0" indent="0">
              <a:spcAft>
                <a:spcPts val="0"/>
              </a:spcAft>
              <a:buNone/>
              <a:defRPr sz="2000" b="1"/>
            </a:lvl7pPr>
            <a:lvl8pPr marL="0" indent="0">
              <a:spcAft>
                <a:spcPts val="0"/>
              </a:spcAft>
              <a:buNone/>
              <a:defRPr sz="2000" b="1"/>
            </a:lvl8pPr>
            <a:lvl9pPr marL="0" indent="0">
              <a:spcAft>
                <a:spcPts val="0"/>
              </a:spcAft>
              <a:buNone/>
              <a:defRPr sz="2000" b="1"/>
            </a:lvl9pPr>
          </a:lstStyle>
          <a:p>
            <a:pPr lvl="0"/>
            <a:r>
              <a:rPr lang="en-US" dirty="0" smtClean="0"/>
              <a:t>Table headline in </a:t>
            </a:r>
            <a:r>
              <a:rPr lang="en-US" noProof="0" dirty="0" err="1" smtClean="0"/>
              <a:t>CorpoS</a:t>
            </a:r>
            <a:r>
              <a:rPr lang="en-US" dirty="0" smtClean="0"/>
              <a:t> (</a:t>
            </a:r>
            <a:r>
              <a:rPr lang="en-US" noProof="0" dirty="0" smtClean="0"/>
              <a:t>Body</a:t>
            </a:r>
            <a:r>
              <a:rPr lang="en-US" dirty="0" smtClean="0"/>
              <a:t>) in 20 pt. bold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22" hasCustomPrompt="1"/>
          </p:nvPr>
        </p:nvSpPr>
        <p:spPr>
          <a:xfrm>
            <a:off x="395289" y="5328003"/>
            <a:ext cx="11405511" cy="1098200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spcAft>
                <a:spcPts val="0"/>
              </a:spcAft>
              <a:buNone/>
              <a:defRPr sz="1500"/>
            </a:lvl2pPr>
            <a:lvl3pPr marL="0" indent="0">
              <a:spcAft>
                <a:spcPts val="0"/>
              </a:spcAft>
              <a:buNone/>
              <a:defRPr sz="1500" baseline="0"/>
            </a:lvl3pPr>
            <a:lvl4pPr marL="0" indent="0">
              <a:spcAft>
                <a:spcPts val="0"/>
              </a:spcAft>
              <a:buNone/>
              <a:defRPr sz="1500"/>
            </a:lvl4pPr>
            <a:lvl5pPr marL="0" indent="0">
              <a:spcAft>
                <a:spcPts val="0"/>
              </a:spcAft>
              <a:buNone/>
              <a:defRPr sz="1500"/>
            </a:lvl5pPr>
            <a:lvl6pPr marL="0" indent="0">
              <a:spcAft>
                <a:spcPts val="0"/>
              </a:spcAft>
              <a:buNone/>
              <a:defRPr sz="1500"/>
            </a:lvl6pPr>
            <a:lvl7pPr marL="0" indent="0">
              <a:spcAft>
                <a:spcPts val="0"/>
              </a:spcAft>
              <a:buNone/>
              <a:defRPr sz="1500"/>
            </a:lvl7pPr>
            <a:lvl8pPr marL="0" indent="0">
              <a:spcAft>
                <a:spcPts val="0"/>
              </a:spcAft>
              <a:buNone/>
              <a:defRPr sz="1500"/>
            </a:lvl8pPr>
            <a:lvl9pPr marL="0" indent="0"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dirty="0" smtClean="0"/>
              <a:t>Table description  in </a:t>
            </a:r>
            <a:r>
              <a:rPr lang="en-US" noProof="0" dirty="0" err="1" smtClean="0"/>
              <a:t>CorpoS</a:t>
            </a:r>
            <a:r>
              <a:rPr lang="en-US" dirty="0" smtClean="0"/>
              <a:t> (</a:t>
            </a:r>
            <a:r>
              <a:rPr lang="en-US" noProof="0" dirty="0" err="1" smtClean="0"/>
              <a:t>Textkörper</a:t>
            </a:r>
            <a:r>
              <a:rPr lang="en-US" dirty="0" smtClean="0"/>
              <a:t>) in 15 pt.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20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D1D1349-391B-44DC-865F-5996B3E40F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69338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Bod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73200" y="0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4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8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22" hasCustomPrompt="1"/>
          </p:nvPr>
        </p:nvSpPr>
        <p:spPr>
          <a:xfrm>
            <a:off x="395289" y="5904000"/>
            <a:ext cx="11405511" cy="522000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spcAft>
                <a:spcPts val="0"/>
              </a:spcAft>
              <a:buNone/>
              <a:defRPr sz="1500"/>
            </a:lvl2pPr>
            <a:lvl3pPr marL="0" indent="0">
              <a:spcAft>
                <a:spcPts val="0"/>
              </a:spcAft>
              <a:buNone/>
              <a:defRPr sz="1500"/>
            </a:lvl3pPr>
            <a:lvl4pPr marL="0" indent="0">
              <a:spcAft>
                <a:spcPts val="0"/>
              </a:spcAft>
              <a:buNone/>
              <a:defRPr sz="1500"/>
            </a:lvl4pPr>
            <a:lvl5pPr marL="0" indent="0">
              <a:spcAft>
                <a:spcPts val="0"/>
              </a:spcAft>
              <a:buNone/>
              <a:defRPr sz="1500"/>
            </a:lvl5pPr>
            <a:lvl6pPr marL="0" indent="0">
              <a:spcAft>
                <a:spcPts val="0"/>
              </a:spcAft>
              <a:buNone/>
              <a:defRPr sz="1500"/>
            </a:lvl6pPr>
            <a:lvl7pPr marL="0" indent="0">
              <a:spcAft>
                <a:spcPts val="0"/>
              </a:spcAft>
              <a:buNone/>
              <a:defRPr sz="1500"/>
            </a:lvl7pPr>
            <a:lvl8pPr marL="0" indent="0">
              <a:spcAft>
                <a:spcPts val="0"/>
              </a:spcAft>
              <a:buNone/>
              <a:defRPr sz="1500"/>
            </a:lvl8pPr>
            <a:lvl9pPr marL="0" indent="0"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dirty="0" smtClean="0"/>
              <a:t>Description in </a:t>
            </a:r>
            <a:r>
              <a:rPr lang="en-US" noProof="0" dirty="0" err="1" smtClean="0"/>
              <a:t>CorpoS</a:t>
            </a:r>
            <a:r>
              <a:rPr lang="en-US" dirty="0" smtClean="0"/>
              <a:t> (</a:t>
            </a:r>
            <a:r>
              <a:rPr lang="en-US" noProof="0" dirty="0" err="1" smtClean="0"/>
              <a:t>Textkörper</a:t>
            </a:r>
            <a:r>
              <a:rPr lang="en-US" dirty="0" smtClean="0"/>
              <a:t>) in 15 pt. 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9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20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95082" y="1511300"/>
            <a:ext cx="11404800" cy="424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22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D1D1349-391B-44DC-865F-5996B3E40F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9577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480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95082" y="1511303"/>
            <a:ext cx="5616001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1" name="Inhaltsplatzhalter 6"/>
          <p:cNvSpPr>
            <a:spLocks noGrp="1"/>
          </p:cNvSpPr>
          <p:nvPr>
            <p:ph sz="quarter" idx="20" hasCustomPrompt="1"/>
          </p:nvPr>
        </p:nvSpPr>
        <p:spPr>
          <a:xfrm>
            <a:off x="6218238" y="1511303"/>
            <a:ext cx="55800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475609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2 Columns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2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7" y="1512003"/>
            <a:ext cx="5580000" cy="49142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6217562" y="1512003"/>
            <a:ext cx="5580000" cy="4914201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741729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2 columns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1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7" y="1512000"/>
            <a:ext cx="558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3" name="Bildplatzhalter 8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218240" y="1511300"/>
            <a:ext cx="558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6218240" y="3502801"/>
            <a:ext cx="5580000" cy="2923400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26" hasCustomPrompt="1"/>
          </p:nvPr>
        </p:nvSpPr>
        <p:spPr>
          <a:xfrm>
            <a:off x="395084" y="3502801"/>
            <a:ext cx="5580000" cy="2923400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055583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1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4" y="1512000"/>
            <a:ext cx="11404800" cy="4476227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3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4" y="6030980"/>
            <a:ext cx="11398862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2" name="Bildhandling"/>
          <p:cNvGrpSpPr/>
          <p:nvPr userDrawn="1"/>
        </p:nvGrpSpPr>
        <p:grpSpPr>
          <a:xfrm>
            <a:off x="12298395" y="403200"/>
            <a:ext cx="1799063" cy="6584747"/>
            <a:chOff x="12304800" y="403200"/>
            <a:chExt cx="1800000" cy="6584747"/>
          </a:xfrm>
        </p:grpSpPr>
        <p:sp>
          <p:nvSpPr>
            <p:cNvPr id="14" name="Bilder zuschneiden etc."/>
            <p:cNvSpPr txBox="1"/>
            <p:nvPr userDrawn="1"/>
          </p:nvSpPr>
          <p:spPr>
            <a:xfrm rot="10800000" flipH="1" flipV="1">
              <a:off x="12304800" y="1548000"/>
              <a:ext cx="1800000" cy="484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Change image detail via menu bar: Picture Tools // Format // Size // Crop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Image can be moved within the black boundaries, to adjust easily press Alt-key.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Crop image size via menu bar: Picture Tools // Format // </a:t>
              </a:r>
              <a:b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</a:b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Size // Crop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While holding the shift-key, adjust the size of the image with the white corner points. 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000" b="0" baseline="0" noProof="0" dirty="0" smtClean="0">
                  <a:solidFill>
                    <a:schemeClr val="accent5"/>
                  </a:solidFill>
                  <a:latin typeface="+mn-lt"/>
                </a:rPr>
                <a:t>To fit the image size  into the frame via menu bar: Picture Tools // Format // Size // Crop // Fit</a:t>
              </a:r>
            </a:p>
            <a:p>
              <a:pPr marL="71954" indent="-71954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-US" sz="1000" b="0" baseline="0" noProof="0" dirty="0" smtClean="0">
                <a:solidFill>
                  <a:schemeClr val="accent5"/>
                </a:solidFill>
                <a:latin typeface="+mn-lt"/>
              </a:endParaRPr>
            </a:p>
          </p:txBody>
        </p:sp>
        <p:pic>
          <p:nvPicPr>
            <p:cNvPr id="15" name="Einpassen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96929" y="5886000"/>
              <a:ext cx="1107871" cy="110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Bildtools // Format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04800" y="2700000"/>
              <a:ext cx="820800" cy="43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Headline"/>
            <p:cNvSpPr txBox="1"/>
            <p:nvPr userDrawn="1"/>
          </p:nvSpPr>
          <p:spPr>
            <a:xfrm rot="10800000" flipH="1" flipV="1">
              <a:off x="12304800" y="403200"/>
              <a:ext cx="1800000" cy="10728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none" lIns="0" tIns="0" rIns="0" bIns="3600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0" noProof="0" dirty="0" smtClean="0">
                  <a:solidFill>
                    <a:schemeClr val="accent5"/>
                  </a:solidFill>
                  <a:latin typeface="+mn-lt"/>
                  <a:cs typeface="Arial" panose="020B0604020202020204" pitchFamily="34" charset="0"/>
                  <a:sym typeface="Webdings"/>
                </a:rPr>
                <a:t></a:t>
              </a:r>
              <a:r>
                <a:rPr lang="en-US" sz="1500" b="1" baseline="0" noProof="0" dirty="0" smtClean="0">
                  <a:solidFill>
                    <a:schemeClr val="accent5"/>
                  </a:solidFill>
                  <a:latin typeface="+mn-lt"/>
                  <a:cs typeface="Arial" panose="020B0604020202020204" pitchFamily="34" charset="0"/>
                  <a:sym typeface="Webdings"/>
                </a:rPr>
                <a:t> </a:t>
              </a:r>
              <a:r>
                <a:rPr lang="en-US" sz="1000" b="1" noProof="0" dirty="0" smtClean="0">
                  <a:solidFill>
                    <a:schemeClr val="accent5"/>
                  </a:solidFill>
                  <a:latin typeface="+mn-lt"/>
                  <a:cs typeface="Arial" panose="020B0604020202020204" pitchFamily="34" charset="0"/>
                  <a:sym typeface="Webdings"/>
                </a:rPr>
                <a:t>Image Handling</a:t>
              </a:r>
              <a:endParaRPr lang="en-US" sz="1500" b="1" noProof="0" dirty="0" smtClean="0">
                <a:solidFill>
                  <a:schemeClr val="accent5"/>
                </a:solidFill>
                <a:latin typeface="+mn-lt"/>
                <a:cs typeface="Arial" panose="020B0604020202020204" pitchFamily="34" charset="0"/>
              </a:endParaRPr>
            </a:p>
          </p:txBody>
        </p:sp>
        <p:pic>
          <p:nvPicPr>
            <p:cNvPr id="18" name="Beispielbild"/>
            <p:cNvPicPr>
              <a:picLocks noChangeAspect="1" noChangeArrowheads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2304800" y="4248000"/>
              <a:ext cx="1800000" cy="968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Zuschneiden"/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12000" y="2464592"/>
              <a:ext cx="792088" cy="667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20451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99943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olbox 8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platzhalter 3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200380" y="5252603"/>
            <a:ext cx="1511213" cy="11736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3" name="Textplatzhalter 3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6203947" y="2758403"/>
            <a:ext cx="1511213" cy="11736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5" name="Textplatzhalter 3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203947" y="1511303"/>
            <a:ext cx="1511213" cy="11736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4" name="Textplatzhalter 3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6203947" y="4005503"/>
            <a:ext cx="1511213" cy="11736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20" name="Textplatzhalter 3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4" name="Textplatzhalter 3"/>
          <p:cNvSpPr>
            <a:spLocks noGrp="1"/>
          </p:cNvSpPr>
          <p:nvPr userDrawn="1">
            <p:ph type="body" sz="quarter" idx="19" hasCustomPrompt="1"/>
          </p:nvPr>
        </p:nvSpPr>
        <p:spPr bwMode="gray">
          <a:xfrm>
            <a:off x="4476845" y="1512000"/>
            <a:ext cx="1511213" cy="11736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79" name="Textplatzhalter 3"/>
          <p:cNvSpPr>
            <a:spLocks noGrp="1"/>
          </p:cNvSpPr>
          <p:nvPr>
            <p:ph type="body" sz="quarter" idx="38" hasCustomPrompt="1"/>
          </p:nvPr>
        </p:nvSpPr>
        <p:spPr bwMode="gray">
          <a:xfrm>
            <a:off x="4476845" y="2758867"/>
            <a:ext cx="1511213" cy="11736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0" name="Textplatzhalter 3"/>
          <p:cNvSpPr>
            <a:spLocks noGrp="1"/>
          </p:cNvSpPr>
          <p:nvPr>
            <p:ph type="body" sz="quarter" idx="39" hasCustomPrompt="1"/>
          </p:nvPr>
        </p:nvSpPr>
        <p:spPr bwMode="gray">
          <a:xfrm>
            <a:off x="4476845" y="4005736"/>
            <a:ext cx="1511213" cy="11736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81" name="Textplatzhalter 3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4476845" y="5252603"/>
            <a:ext cx="1511213" cy="11736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bg1"/>
                </a:solidFill>
              </a:defRPr>
            </a:lvl1pPr>
            <a:lvl2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2pPr>
            <a:lvl3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3pPr>
            <a:lvl4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4pPr>
            <a:lvl5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5pPr>
            <a:lvl6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6pPr>
            <a:lvl7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7pPr>
            <a:lvl8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8pPr>
            <a:lvl9pPr marL="0" indent="0" algn="ctr">
              <a:lnSpc>
                <a:spcPct val="100000"/>
              </a:lnSpc>
              <a:spcAft>
                <a:spcPts val="0"/>
              </a:spcAft>
              <a:buNone/>
              <a:defRPr sz="1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</a:t>
            </a:r>
            <a:br>
              <a:rPr lang="en-US" noProof="0" dirty="0" smtClean="0"/>
            </a:br>
            <a:r>
              <a:rPr lang="en-US" noProof="0" dirty="0" smtClean="0"/>
              <a:t>1</a:t>
            </a:r>
            <a:r>
              <a:rPr lang="en-US" dirty="0" smtClean="0"/>
              <a:t>5 pt.</a:t>
            </a:r>
          </a:p>
        </p:txBody>
      </p:sp>
      <p:sp>
        <p:nvSpPr>
          <p:cNvPr id="75" name="Textplatzhalter 3"/>
          <p:cNvSpPr>
            <a:spLocks noGrp="1"/>
          </p:cNvSpPr>
          <p:nvPr>
            <p:ph type="body" sz="quarter" idx="34" hasCustomPrompt="1"/>
          </p:nvPr>
        </p:nvSpPr>
        <p:spPr>
          <a:xfrm>
            <a:off x="395795" y="1512000"/>
            <a:ext cx="1799063" cy="1173600"/>
          </a:xfrm>
        </p:spPr>
        <p:txBody>
          <a:bodyPr anchor="ctr" anchorCtr="0"/>
          <a:lstStyle>
            <a:lvl1pPr marL="0" indent="0" algn="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6" name="Textplatzhalter 3"/>
          <p:cNvSpPr>
            <a:spLocks noGrp="1"/>
          </p:cNvSpPr>
          <p:nvPr>
            <p:ph type="body" sz="quarter" idx="35" hasCustomPrompt="1"/>
          </p:nvPr>
        </p:nvSpPr>
        <p:spPr>
          <a:xfrm>
            <a:off x="395795" y="5252603"/>
            <a:ext cx="1799063" cy="1173600"/>
          </a:xfrm>
        </p:spPr>
        <p:txBody>
          <a:bodyPr anchor="ctr" anchorCtr="0"/>
          <a:lstStyle>
            <a:lvl1pPr marL="0" indent="0" algn="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7" name="Textplatzhalter 3"/>
          <p:cNvSpPr>
            <a:spLocks noGrp="1"/>
          </p:cNvSpPr>
          <p:nvPr>
            <p:ph type="body" sz="quarter" idx="36" hasCustomPrompt="1"/>
          </p:nvPr>
        </p:nvSpPr>
        <p:spPr>
          <a:xfrm>
            <a:off x="395795" y="4005736"/>
            <a:ext cx="1799063" cy="1173600"/>
          </a:xfrm>
        </p:spPr>
        <p:txBody>
          <a:bodyPr anchor="ctr" anchorCtr="0"/>
          <a:lstStyle>
            <a:lvl1pPr marL="0" indent="0" algn="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8" name="Textplatzhalter 3"/>
          <p:cNvSpPr>
            <a:spLocks noGrp="1"/>
          </p:cNvSpPr>
          <p:nvPr>
            <p:ph type="body" sz="quarter" idx="37" hasCustomPrompt="1"/>
          </p:nvPr>
        </p:nvSpPr>
        <p:spPr>
          <a:xfrm>
            <a:off x="395795" y="2758867"/>
            <a:ext cx="1799063" cy="1173600"/>
          </a:xfrm>
        </p:spPr>
        <p:txBody>
          <a:bodyPr anchor="ctr" anchorCtr="0"/>
          <a:lstStyle>
            <a:lvl1pPr marL="0" indent="0" algn="r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r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62" name="Textplatzhalter 3"/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9996268" y="1511303"/>
            <a:ext cx="1799063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2" name="Textplatzhalter 3"/>
          <p:cNvSpPr>
            <a:spLocks noGrp="1"/>
          </p:cNvSpPr>
          <p:nvPr>
            <p:ph type="body" sz="quarter" idx="31" hasCustomPrompt="1"/>
          </p:nvPr>
        </p:nvSpPr>
        <p:spPr>
          <a:xfrm>
            <a:off x="9996268" y="5252603"/>
            <a:ext cx="1799063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3" name="Textplatzhalter 3"/>
          <p:cNvSpPr>
            <a:spLocks noGrp="1"/>
          </p:cNvSpPr>
          <p:nvPr>
            <p:ph type="body" sz="quarter" idx="32" hasCustomPrompt="1"/>
          </p:nvPr>
        </p:nvSpPr>
        <p:spPr>
          <a:xfrm>
            <a:off x="9996268" y="4005503"/>
            <a:ext cx="1799063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74" name="Textplatzhalter 3"/>
          <p:cNvSpPr>
            <a:spLocks noGrp="1"/>
          </p:cNvSpPr>
          <p:nvPr>
            <p:ph type="body" sz="quarter" idx="33" hasCustomPrompt="1"/>
          </p:nvPr>
        </p:nvSpPr>
        <p:spPr>
          <a:xfrm>
            <a:off x="9996268" y="2758403"/>
            <a:ext cx="1799063" cy="117360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000"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</a:t>
            </a:r>
            <a:r>
              <a:rPr lang="en-US" dirty="0" smtClean="0"/>
              <a:t>15 pt. </a:t>
            </a:r>
            <a:r>
              <a:rPr lang="en-US" noProof="0" dirty="0" smtClean="0"/>
              <a:t>// for smaller text: Increase List Level</a:t>
            </a:r>
            <a:endParaRPr lang="en-US" dirty="0" smtClean="0"/>
          </a:p>
        </p:txBody>
      </p:sp>
      <p:sp>
        <p:nvSpPr>
          <p:cNvPr id="9" name="Bildplatzhalter 8"/>
          <p:cNvSpPr>
            <a:spLocks noGrp="1" noChangeAspect="1"/>
          </p:cNvSpPr>
          <p:nvPr userDrawn="1">
            <p:ph type="pic" sz="quarter" idx="11" hasCustomPrompt="1"/>
          </p:nvPr>
        </p:nvSpPr>
        <p:spPr bwMode="gray">
          <a:xfrm>
            <a:off x="8194404" y="15113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1" name="Bildplatzhalter 8"/>
          <p:cNvSpPr>
            <a:spLocks noGrp="1" noChangeAspect="1"/>
          </p:cNvSpPr>
          <p:nvPr userDrawn="1">
            <p:ph type="pic" sz="quarter" idx="17" hasCustomPrompt="1"/>
          </p:nvPr>
        </p:nvSpPr>
        <p:spPr bwMode="gray">
          <a:xfrm>
            <a:off x="8194404" y="40055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marL="0" marR="0" indent="0" algn="ct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3" name="Bildplatzhalter 8"/>
          <p:cNvSpPr>
            <a:spLocks noGrp="1" noChangeAspect="1"/>
          </p:cNvSpPr>
          <p:nvPr userDrawn="1">
            <p:ph type="pic" sz="quarter" idx="18" hasCustomPrompt="1"/>
          </p:nvPr>
        </p:nvSpPr>
        <p:spPr bwMode="gray">
          <a:xfrm>
            <a:off x="8194404" y="27584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marL="0" marR="0" indent="0" algn="ct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0" name="Bildplatzhalter 8"/>
          <p:cNvSpPr>
            <a:spLocks noGrp="1" noChangeAspect="1"/>
          </p:cNvSpPr>
          <p:nvPr userDrawn="1">
            <p:ph type="pic" sz="quarter" idx="29" hasCustomPrompt="1"/>
          </p:nvPr>
        </p:nvSpPr>
        <p:spPr bwMode="gray">
          <a:xfrm>
            <a:off x="8194404" y="52526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marL="0" marR="0" indent="0" algn="ct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" name="Bildplatzhalter 8"/>
          <p:cNvSpPr>
            <a:spLocks noGrp="1" noChangeAspect="1"/>
          </p:cNvSpPr>
          <p:nvPr userDrawn="1">
            <p:ph type="pic" sz="quarter" idx="10" hasCustomPrompt="1"/>
          </p:nvPr>
        </p:nvSpPr>
        <p:spPr bwMode="gray">
          <a:xfrm>
            <a:off x="2302801" y="1512000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Bildplatzhalter 8"/>
          <p:cNvSpPr>
            <a:spLocks noGrp="1" noChangeAspect="1"/>
          </p:cNvSpPr>
          <p:nvPr userDrawn="1">
            <p:ph type="pic" sz="quarter" idx="12" hasCustomPrompt="1"/>
          </p:nvPr>
        </p:nvSpPr>
        <p:spPr bwMode="gray">
          <a:xfrm>
            <a:off x="2302801" y="4005736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marL="0" marR="0" indent="0" algn="ct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" name="Bildplatzhalter 8"/>
          <p:cNvSpPr>
            <a:spLocks noGrp="1" noChangeAspect="1"/>
          </p:cNvSpPr>
          <p:nvPr userDrawn="1">
            <p:ph type="pic" sz="quarter" idx="14" hasCustomPrompt="1"/>
          </p:nvPr>
        </p:nvSpPr>
        <p:spPr bwMode="gray">
          <a:xfrm>
            <a:off x="2302801" y="2758867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9" name="Bildplatzhalter 8"/>
          <p:cNvSpPr>
            <a:spLocks noGrp="1" noChangeAspect="1"/>
          </p:cNvSpPr>
          <p:nvPr userDrawn="1">
            <p:ph type="pic" sz="quarter" idx="28" hasCustomPrompt="1"/>
          </p:nvPr>
        </p:nvSpPr>
        <p:spPr bwMode="gray">
          <a:xfrm>
            <a:off x="2302801" y="5252603"/>
            <a:ext cx="1691124" cy="1173600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5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cxnSp>
        <p:nvCxnSpPr>
          <p:cNvPr id="54" name="Gerade Verbindung 53"/>
          <p:cNvCxnSpPr>
            <a:stCxn id="7" idx="3"/>
            <a:endCxn id="4" idx="1"/>
          </p:cNvCxnSpPr>
          <p:nvPr/>
        </p:nvCxnSpPr>
        <p:spPr bwMode="gray">
          <a:xfrm>
            <a:off x="3993927" y="2098800"/>
            <a:ext cx="482918" cy="0"/>
          </a:xfrm>
          <a:prstGeom prst="line">
            <a:avLst/>
          </a:prstGeom>
          <a:ln w="31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54"/>
          <p:cNvCxnSpPr>
            <a:stCxn id="12" idx="3"/>
            <a:endCxn id="79" idx="1"/>
          </p:cNvCxnSpPr>
          <p:nvPr/>
        </p:nvCxnSpPr>
        <p:spPr bwMode="gray">
          <a:xfrm>
            <a:off x="3993927" y="3345667"/>
            <a:ext cx="482918" cy="0"/>
          </a:xfrm>
          <a:prstGeom prst="line">
            <a:avLst/>
          </a:prstGeom>
          <a:ln w="31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55"/>
          <p:cNvCxnSpPr>
            <a:stCxn id="9" idx="1"/>
            <a:endCxn id="85" idx="3"/>
          </p:cNvCxnSpPr>
          <p:nvPr/>
        </p:nvCxnSpPr>
        <p:spPr bwMode="gray">
          <a:xfrm flipH="1">
            <a:off x="7715161" y="2098101"/>
            <a:ext cx="479244" cy="0"/>
          </a:xfrm>
          <a:prstGeom prst="line">
            <a:avLst/>
          </a:prstGeom>
          <a:ln w="31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56"/>
          <p:cNvCxnSpPr>
            <a:stCxn id="83" idx="3"/>
            <a:endCxn id="13" idx="1"/>
          </p:cNvCxnSpPr>
          <p:nvPr/>
        </p:nvCxnSpPr>
        <p:spPr bwMode="gray">
          <a:xfrm>
            <a:off x="7715161" y="3345201"/>
            <a:ext cx="479244" cy="0"/>
          </a:xfrm>
          <a:prstGeom prst="line">
            <a:avLst/>
          </a:prstGeom>
          <a:ln w="31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57"/>
          <p:cNvCxnSpPr>
            <a:stCxn id="84" idx="3"/>
            <a:endCxn id="11" idx="1"/>
          </p:cNvCxnSpPr>
          <p:nvPr/>
        </p:nvCxnSpPr>
        <p:spPr bwMode="gray">
          <a:xfrm>
            <a:off x="7715161" y="4592301"/>
            <a:ext cx="479244" cy="0"/>
          </a:xfrm>
          <a:prstGeom prst="line">
            <a:avLst/>
          </a:prstGeom>
          <a:ln w="31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58"/>
          <p:cNvCxnSpPr>
            <a:stCxn id="82" idx="3"/>
            <a:endCxn id="40" idx="1"/>
          </p:cNvCxnSpPr>
          <p:nvPr/>
        </p:nvCxnSpPr>
        <p:spPr bwMode="gray">
          <a:xfrm>
            <a:off x="7711592" y="5839401"/>
            <a:ext cx="482813" cy="0"/>
          </a:xfrm>
          <a:prstGeom prst="line">
            <a:avLst/>
          </a:prstGeom>
          <a:ln w="31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 Verbindung 59"/>
          <p:cNvCxnSpPr>
            <a:stCxn id="39" idx="3"/>
            <a:endCxn id="81" idx="1"/>
          </p:cNvCxnSpPr>
          <p:nvPr/>
        </p:nvCxnSpPr>
        <p:spPr bwMode="gray">
          <a:xfrm>
            <a:off x="3993927" y="5839401"/>
            <a:ext cx="482918" cy="0"/>
          </a:xfrm>
          <a:prstGeom prst="line">
            <a:avLst/>
          </a:prstGeom>
          <a:ln w="31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 Verbindung 60"/>
          <p:cNvCxnSpPr>
            <a:stCxn id="10" idx="3"/>
            <a:endCxn id="80" idx="1"/>
          </p:cNvCxnSpPr>
          <p:nvPr/>
        </p:nvCxnSpPr>
        <p:spPr bwMode="gray">
          <a:xfrm>
            <a:off x="3993927" y="4592534"/>
            <a:ext cx="482918" cy="0"/>
          </a:xfrm>
          <a:prstGeom prst="line">
            <a:avLst/>
          </a:prstGeom>
          <a:ln w="317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ußzeilenplatzhalter 2"/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80163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8"/>
          <p:cNvSpPr>
            <a:spLocks noGrp="1"/>
          </p:cNvSpPr>
          <p:nvPr userDrawn="1">
            <p:ph type="pic" sz="quarter" idx="10" hasCustomPrompt="1"/>
          </p:nvPr>
        </p:nvSpPr>
        <p:spPr bwMode="gray">
          <a:xfrm>
            <a:off x="3022762" y="2757600"/>
            <a:ext cx="6148800" cy="2421734"/>
          </a:xfrm>
          <a:solidFill>
            <a:srgbClr val="9F0002"/>
          </a:solidFill>
          <a:ln w="3175">
            <a:noFill/>
            <a:miter lim="800000"/>
          </a:ln>
        </p:spPr>
        <p:txBody>
          <a:bodyPr/>
          <a:lstStyle>
            <a:lvl1pPr marL="0" marR="0" indent="0" algn="ct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123" name="Textplatzhalter 3"/>
          <p:cNvSpPr>
            <a:spLocks noGrp="1" noChangeAspect="1"/>
          </p:cNvSpPr>
          <p:nvPr>
            <p:ph type="body" sz="quarter" idx="67" hasCustomPrompt="1"/>
          </p:nvPr>
        </p:nvSpPr>
        <p:spPr>
          <a:xfrm rot="9427937">
            <a:off x="2424431" y="5284430"/>
            <a:ext cx="1908943" cy="91569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596021"/>
              <a:gd name="connsiteY0" fmla="*/ 35294 h 124463"/>
              <a:gd name="connsiteX1" fmla="*/ 36219 w 2596021"/>
              <a:gd name="connsiteY1" fmla="*/ 73396 h 124463"/>
              <a:gd name="connsiteX2" fmla="*/ 0 w 2596021"/>
              <a:gd name="connsiteY2" fmla="*/ 37306 h 124463"/>
              <a:gd name="connsiteX3" fmla="*/ 35816 w 2596021"/>
              <a:gd name="connsiteY3" fmla="*/ 8 h 124463"/>
              <a:gd name="connsiteX4" fmla="*/ 73065 w 2596021"/>
              <a:gd name="connsiteY4" fmla="*/ 35540 h 124463"/>
              <a:gd name="connsiteX5" fmla="*/ 2596020 w 2596021"/>
              <a:gd name="connsiteY5" fmla="*/ 124462 h 12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96021" h="124463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596020" y="124462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1" name="Textplatzhalter 3"/>
          <p:cNvSpPr>
            <a:spLocks noGrp="1" noChangeAspect="1"/>
          </p:cNvSpPr>
          <p:nvPr>
            <p:ph type="body" sz="quarter" idx="56" hasCustomPrompt="1"/>
          </p:nvPr>
        </p:nvSpPr>
        <p:spPr>
          <a:xfrm rot="17090839">
            <a:off x="7960226" y="2808914"/>
            <a:ext cx="1284521" cy="5397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2" name="Textplatzhalter 3"/>
          <p:cNvSpPr>
            <a:spLocks noGrp="1" noChangeAspect="1"/>
          </p:cNvSpPr>
          <p:nvPr>
            <p:ph type="body" sz="quarter" idx="57" hasCustomPrompt="1"/>
          </p:nvPr>
        </p:nvSpPr>
        <p:spPr>
          <a:xfrm rot="18468895">
            <a:off x="6087017" y="2581077"/>
            <a:ext cx="1284521" cy="5397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3" name="Textplatzhalter 3"/>
          <p:cNvSpPr>
            <a:spLocks noGrp="1" noChangeAspect="1"/>
          </p:cNvSpPr>
          <p:nvPr>
            <p:ph type="body" sz="quarter" idx="58" hasCustomPrompt="1"/>
          </p:nvPr>
        </p:nvSpPr>
        <p:spPr>
          <a:xfrm rot="11041244">
            <a:off x="2481763" y="3144226"/>
            <a:ext cx="2202979" cy="8024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95888" h="109067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995888" y="109067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4" name="Textplatzhalter 3"/>
          <p:cNvSpPr>
            <a:spLocks noGrp="1" noChangeAspect="1"/>
          </p:cNvSpPr>
          <p:nvPr>
            <p:ph type="body" sz="quarter" idx="59" hasCustomPrompt="1"/>
          </p:nvPr>
        </p:nvSpPr>
        <p:spPr>
          <a:xfrm rot="10320000">
            <a:off x="2607144" y="4603313"/>
            <a:ext cx="3265521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5" name="Textplatzhalter 3"/>
          <p:cNvSpPr>
            <a:spLocks noGrp="1" noChangeAspect="1"/>
          </p:cNvSpPr>
          <p:nvPr>
            <p:ph type="body" sz="quarter" idx="60" hasCustomPrompt="1"/>
          </p:nvPr>
        </p:nvSpPr>
        <p:spPr>
          <a:xfrm rot="3540000">
            <a:off x="5858041" y="4897334"/>
            <a:ext cx="1909937" cy="91521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596021"/>
              <a:gd name="connsiteY0" fmla="*/ 35294 h 124463"/>
              <a:gd name="connsiteX1" fmla="*/ 36219 w 2596021"/>
              <a:gd name="connsiteY1" fmla="*/ 73396 h 124463"/>
              <a:gd name="connsiteX2" fmla="*/ 0 w 2596021"/>
              <a:gd name="connsiteY2" fmla="*/ 37306 h 124463"/>
              <a:gd name="connsiteX3" fmla="*/ 35816 w 2596021"/>
              <a:gd name="connsiteY3" fmla="*/ 8 h 124463"/>
              <a:gd name="connsiteX4" fmla="*/ 73065 w 2596021"/>
              <a:gd name="connsiteY4" fmla="*/ 35540 h 124463"/>
              <a:gd name="connsiteX5" fmla="*/ 2596020 w 2596021"/>
              <a:gd name="connsiteY5" fmla="*/ 124462 h 12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96021" h="124463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2596020" y="124462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6" name="Textplatzhalter 3"/>
          <p:cNvSpPr>
            <a:spLocks noGrp="1" noChangeAspect="1"/>
          </p:cNvSpPr>
          <p:nvPr>
            <p:ph type="body" sz="quarter" idx="61" hasCustomPrompt="1"/>
          </p:nvPr>
        </p:nvSpPr>
        <p:spPr>
          <a:xfrm rot="12197832">
            <a:off x="2200103" y="2579450"/>
            <a:ext cx="3265521" cy="79333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7" name="Textplatzhalter 3"/>
          <p:cNvSpPr>
            <a:spLocks noGrp="1" noChangeAspect="1"/>
          </p:cNvSpPr>
          <p:nvPr>
            <p:ph type="body" sz="quarter" idx="62" hasCustomPrompt="1"/>
          </p:nvPr>
        </p:nvSpPr>
        <p:spPr>
          <a:xfrm rot="13889278">
            <a:off x="4705920" y="2520694"/>
            <a:ext cx="1284521" cy="5397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8" name="Textplatzhalter 3"/>
          <p:cNvSpPr>
            <a:spLocks noGrp="1" noChangeAspect="1"/>
          </p:cNvSpPr>
          <p:nvPr>
            <p:ph type="body" sz="quarter" idx="63" hasCustomPrompt="1"/>
          </p:nvPr>
        </p:nvSpPr>
        <p:spPr>
          <a:xfrm rot="17090839" flipH="1" flipV="1">
            <a:off x="4824888" y="5382234"/>
            <a:ext cx="1284521" cy="5397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19" name="Textplatzhalter 3"/>
          <p:cNvSpPr>
            <a:spLocks noGrp="1" noChangeAspect="1"/>
          </p:cNvSpPr>
          <p:nvPr>
            <p:ph type="body" sz="quarter" idx="64" hasCustomPrompt="1"/>
          </p:nvPr>
        </p:nvSpPr>
        <p:spPr>
          <a:xfrm rot="12243241" flipH="1" flipV="1">
            <a:off x="8582863" y="4580696"/>
            <a:ext cx="1283852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20" name="Textplatzhalter 3"/>
          <p:cNvSpPr>
            <a:spLocks noGrp="1" noChangeAspect="1"/>
          </p:cNvSpPr>
          <p:nvPr>
            <p:ph type="body" sz="quarter" idx="65" hasCustomPrompt="1"/>
          </p:nvPr>
        </p:nvSpPr>
        <p:spPr>
          <a:xfrm rot="10046435" flipH="1" flipV="1">
            <a:off x="8606064" y="3345727"/>
            <a:ext cx="1283852" cy="54000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5944" h="73398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1745944" y="52049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122" name="Textplatzhalter 3"/>
          <p:cNvSpPr>
            <a:spLocks noGrp="1" noChangeAspect="1"/>
          </p:cNvSpPr>
          <p:nvPr>
            <p:ph type="body" sz="quarter" idx="66" hasCustomPrompt="1"/>
          </p:nvPr>
        </p:nvSpPr>
        <p:spPr>
          <a:xfrm rot="2851924">
            <a:off x="6694401" y="4854490"/>
            <a:ext cx="3267222" cy="79292"/>
          </a:xfrm>
          <a:custGeom>
            <a:avLst/>
            <a:gdLst>
              <a:gd name="connsiteX0" fmla="*/ 0 w 73241"/>
              <a:gd name="connsiteY0" fmla="*/ 36493 h 72986"/>
              <a:gd name="connsiteX1" fmla="*/ 36621 w 73241"/>
              <a:gd name="connsiteY1" fmla="*/ 0 h 72986"/>
              <a:gd name="connsiteX2" fmla="*/ 73242 w 73241"/>
              <a:gd name="connsiteY2" fmla="*/ 36493 h 72986"/>
              <a:gd name="connsiteX3" fmla="*/ 36621 w 73241"/>
              <a:gd name="connsiteY3" fmla="*/ 72986 h 72986"/>
              <a:gd name="connsiteX4" fmla="*/ 0 w 73241"/>
              <a:gd name="connsiteY4" fmla="*/ 36493 h 72986"/>
              <a:gd name="connsiteX0" fmla="*/ 73242 w 164682"/>
              <a:gd name="connsiteY0" fmla="*/ 36493 h 127933"/>
              <a:gd name="connsiteX1" fmla="*/ 36621 w 164682"/>
              <a:gd name="connsiteY1" fmla="*/ 72986 h 127933"/>
              <a:gd name="connsiteX2" fmla="*/ 0 w 164682"/>
              <a:gd name="connsiteY2" fmla="*/ 36493 h 127933"/>
              <a:gd name="connsiteX3" fmla="*/ 36621 w 164682"/>
              <a:gd name="connsiteY3" fmla="*/ 0 h 127933"/>
              <a:gd name="connsiteX4" fmla="*/ 164682 w 164682"/>
              <a:gd name="connsiteY4" fmla="*/ 127933 h 127933"/>
              <a:gd name="connsiteX0" fmla="*/ 119683 w 1020748"/>
              <a:gd name="connsiteY0" fmla="*/ 65383 h 101876"/>
              <a:gd name="connsiteX1" fmla="*/ 83062 w 1020748"/>
              <a:gd name="connsiteY1" fmla="*/ 101876 h 101876"/>
              <a:gd name="connsiteX2" fmla="*/ 46441 w 1020748"/>
              <a:gd name="connsiteY2" fmla="*/ 65383 h 101876"/>
              <a:gd name="connsiteX3" fmla="*/ 83062 w 1020748"/>
              <a:gd name="connsiteY3" fmla="*/ 28890 h 101876"/>
              <a:gd name="connsiteX4" fmla="*/ 1020748 w 1020748"/>
              <a:gd name="connsiteY4" fmla="*/ 59192 h 101876"/>
              <a:gd name="connsiteX0" fmla="*/ 73242 w 974307"/>
              <a:gd name="connsiteY0" fmla="*/ 66817 h 103310"/>
              <a:gd name="connsiteX1" fmla="*/ 36621 w 974307"/>
              <a:gd name="connsiteY1" fmla="*/ 103310 h 103310"/>
              <a:gd name="connsiteX2" fmla="*/ 0 w 974307"/>
              <a:gd name="connsiteY2" fmla="*/ 66817 h 103310"/>
              <a:gd name="connsiteX3" fmla="*/ 36621 w 974307"/>
              <a:gd name="connsiteY3" fmla="*/ 30324 h 103310"/>
              <a:gd name="connsiteX4" fmla="*/ 974307 w 974307"/>
              <a:gd name="connsiteY4" fmla="*/ 60626 h 103310"/>
              <a:gd name="connsiteX0" fmla="*/ 73242 w 974307"/>
              <a:gd name="connsiteY0" fmla="*/ 42200 h 78693"/>
              <a:gd name="connsiteX1" fmla="*/ 36621 w 974307"/>
              <a:gd name="connsiteY1" fmla="*/ 78693 h 78693"/>
              <a:gd name="connsiteX2" fmla="*/ 0 w 974307"/>
              <a:gd name="connsiteY2" fmla="*/ 42200 h 78693"/>
              <a:gd name="connsiteX3" fmla="*/ 36621 w 974307"/>
              <a:gd name="connsiteY3" fmla="*/ 5707 h 78693"/>
              <a:gd name="connsiteX4" fmla="*/ 80240 w 974307"/>
              <a:gd name="connsiteY4" fmla="*/ 3172 h 78693"/>
              <a:gd name="connsiteX5" fmla="*/ 974307 w 974307"/>
              <a:gd name="connsiteY5" fmla="*/ 36009 h 78693"/>
              <a:gd name="connsiteX0" fmla="*/ 75441 w 976506"/>
              <a:gd name="connsiteY0" fmla="*/ 36496 h 72989"/>
              <a:gd name="connsiteX1" fmla="*/ 38820 w 976506"/>
              <a:gd name="connsiteY1" fmla="*/ 72989 h 72989"/>
              <a:gd name="connsiteX2" fmla="*/ 2199 w 976506"/>
              <a:gd name="connsiteY2" fmla="*/ 36496 h 72989"/>
              <a:gd name="connsiteX3" fmla="*/ 38820 w 976506"/>
              <a:gd name="connsiteY3" fmla="*/ 3 h 72989"/>
              <a:gd name="connsiteX4" fmla="*/ 77677 w 976506"/>
              <a:gd name="connsiteY4" fmla="*/ 37949 h 72989"/>
              <a:gd name="connsiteX5" fmla="*/ 976506 w 976506"/>
              <a:gd name="connsiteY5" fmla="*/ 30305 h 72989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7247 h 73740"/>
              <a:gd name="connsiteX1" fmla="*/ 36621 w 974307"/>
              <a:gd name="connsiteY1" fmla="*/ 73740 h 73740"/>
              <a:gd name="connsiteX2" fmla="*/ 0 w 974307"/>
              <a:gd name="connsiteY2" fmla="*/ 37247 h 73740"/>
              <a:gd name="connsiteX3" fmla="*/ 36621 w 974307"/>
              <a:gd name="connsiteY3" fmla="*/ 754 h 73740"/>
              <a:gd name="connsiteX4" fmla="*/ 75478 w 974307"/>
              <a:gd name="connsiteY4" fmla="*/ 38700 h 73740"/>
              <a:gd name="connsiteX5" fmla="*/ 974307 w 974307"/>
              <a:gd name="connsiteY5" fmla="*/ 31056 h 73740"/>
              <a:gd name="connsiteX0" fmla="*/ 73242 w 974307"/>
              <a:gd name="connsiteY0" fmla="*/ 36496 h 72989"/>
              <a:gd name="connsiteX1" fmla="*/ 36621 w 974307"/>
              <a:gd name="connsiteY1" fmla="*/ 72989 h 72989"/>
              <a:gd name="connsiteX2" fmla="*/ 0 w 974307"/>
              <a:gd name="connsiteY2" fmla="*/ 36496 h 72989"/>
              <a:gd name="connsiteX3" fmla="*/ 36621 w 974307"/>
              <a:gd name="connsiteY3" fmla="*/ 3 h 72989"/>
              <a:gd name="connsiteX4" fmla="*/ 75478 w 974307"/>
              <a:gd name="connsiteY4" fmla="*/ 37949 h 72989"/>
              <a:gd name="connsiteX5" fmla="*/ 974307 w 974307"/>
              <a:gd name="connsiteY5" fmla="*/ 3030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49355 h 72989"/>
              <a:gd name="connsiteX0" fmla="*/ 73242 w 967163"/>
              <a:gd name="connsiteY0" fmla="*/ 36496 h 72989"/>
              <a:gd name="connsiteX1" fmla="*/ 36621 w 967163"/>
              <a:gd name="connsiteY1" fmla="*/ 72989 h 72989"/>
              <a:gd name="connsiteX2" fmla="*/ 0 w 967163"/>
              <a:gd name="connsiteY2" fmla="*/ 36496 h 72989"/>
              <a:gd name="connsiteX3" fmla="*/ 36621 w 967163"/>
              <a:gd name="connsiteY3" fmla="*/ 3 h 72989"/>
              <a:gd name="connsiteX4" fmla="*/ 75478 w 967163"/>
              <a:gd name="connsiteY4" fmla="*/ 37949 h 72989"/>
              <a:gd name="connsiteX5" fmla="*/ 967163 w 967163"/>
              <a:gd name="connsiteY5" fmla="*/ 58880 h 72989"/>
              <a:gd name="connsiteX0" fmla="*/ 73242 w 967163"/>
              <a:gd name="connsiteY0" fmla="*/ 36516 h 73009"/>
              <a:gd name="connsiteX1" fmla="*/ 36621 w 967163"/>
              <a:gd name="connsiteY1" fmla="*/ 73009 h 73009"/>
              <a:gd name="connsiteX2" fmla="*/ 0 w 967163"/>
              <a:gd name="connsiteY2" fmla="*/ 36516 h 73009"/>
              <a:gd name="connsiteX3" fmla="*/ 36621 w 967163"/>
              <a:gd name="connsiteY3" fmla="*/ 23 h 73009"/>
              <a:gd name="connsiteX4" fmla="*/ 72662 w 967163"/>
              <a:gd name="connsiteY4" fmla="*/ 35555 h 73009"/>
              <a:gd name="connsiteX5" fmla="*/ 967163 w 967163"/>
              <a:gd name="connsiteY5" fmla="*/ 58900 h 73009"/>
              <a:gd name="connsiteX0" fmla="*/ 73242 w 967163"/>
              <a:gd name="connsiteY0" fmla="*/ 37354 h 73847"/>
              <a:gd name="connsiteX1" fmla="*/ 36621 w 967163"/>
              <a:gd name="connsiteY1" fmla="*/ 73847 h 73847"/>
              <a:gd name="connsiteX2" fmla="*/ 0 w 967163"/>
              <a:gd name="connsiteY2" fmla="*/ 37354 h 73847"/>
              <a:gd name="connsiteX3" fmla="*/ 36621 w 967163"/>
              <a:gd name="connsiteY3" fmla="*/ 861 h 73847"/>
              <a:gd name="connsiteX4" fmla="*/ 75076 w 967163"/>
              <a:gd name="connsiteY4" fmla="*/ 30760 h 73847"/>
              <a:gd name="connsiteX5" fmla="*/ 967163 w 967163"/>
              <a:gd name="connsiteY5" fmla="*/ 59738 h 7384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467 w 967163"/>
              <a:gd name="connsiteY4" fmla="*/ 36337 h 72987"/>
              <a:gd name="connsiteX5" fmla="*/ 967163 w 967163"/>
              <a:gd name="connsiteY5" fmla="*/ 58878 h 72987"/>
              <a:gd name="connsiteX0" fmla="*/ 73242 w 967163"/>
              <a:gd name="connsiteY0" fmla="*/ 38590 h 75083"/>
              <a:gd name="connsiteX1" fmla="*/ 36621 w 967163"/>
              <a:gd name="connsiteY1" fmla="*/ 75083 h 75083"/>
              <a:gd name="connsiteX2" fmla="*/ 0 w 967163"/>
              <a:gd name="connsiteY2" fmla="*/ 38590 h 75083"/>
              <a:gd name="connsiteX3" fmla="*/ 36621 w 967163"/>
              <a:gd name="connsiteY3" fmla="*/ 2097 h 75083"/>
              <a:gd name="connsiteX4" fmla="*/ 78295 w 967163"/>
              <a:gd name="connsiteY4" fmla="*/ 27973 h 75083"/>
              <a:gd name="connsiteX5" fmla="*/ 967163 w 967163"/>
              <a:gd name="connsiteY5" fmla="*/ 60974 h 75083"/>
              <a:gd name="connsiteX0" fmla="*/ 73242 w 967163"/>
              <a:gd name="connsiteY0" fmla="*/ 36517 h 73010"/>
              <a:gd name="connsiteX1" fmla="*/ 36621 w 967163"/>
              <a:gd name="connsiteY1" fmla="*/ 73010 h 73010"/>
              <a:gd name="connsiteX2" fmla="*/ 0 w 967163"/>
              <a:gd name="connsiteY2" fmla="*/ 36517 h 73010"/>
              <a:gd name="connsiteX3" fmla="*/ 36621 w 967163"/>
              <a:gd name="connsiteY3" fmla="*/ 24 h 73010"/>
              <a:gd name="connsiteX4" fmla="*/ 73467 w 967163"/>
              <a:gd name="connsiteY4" fmla="*/ 35556 h 73010"/>
              <a:gd name="connsiteX5" fmla="*/ 967163 w 967163"/>
              <a:gd name="connsiteY5" fmla="*/ 58901 h 73010"/>
              <a:gd name="connsiteX0" fmla="*/ 73242 w 967163"/>
              <a:gd name="connsiteY0" fmla="*/ 37791 h 74284"/>
              <a:gd name="connsiteX1" fmla="*/ 36621 w 967163"/>
              <a:gd name="connsiteY1" fmla="*/ 74284 h 74284"/>
              <a:gd name="connsiteX2" fmla="*/ 0 w 967163"/>
              <a:gd name="connsiteY2" fmla="*/ 37791 h 74284"/>
              <a:gd name="connsiteX3" fmla="*/ 36621 w 967163"/>
              <a:gd name="connsiteY3" fmla="*/ 1298 h 74284"/>
              <a:gd name="connsiteX4" fmla="*/ 77088 w 967163"/>
              <a:gd name="connsiteY4" fmla="*/ 29588 h 74284"/>
              <a:gd name="connsiteX5" fmla="*/ 967163 w 967163"/>
              <a:gd name="connsiteY5" fmla="*/ 60175 h 74284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1230 w 965151"/>
              <a:gd name="connsiteY0" fmla="*/ 36494 h 72987"/>
              <a:gd name="connsiteX1" fmla="*/ 34609 w 965151"/>
              <a:gd name="connsiteY1" fmla="*/ 72987 h 72987"/>
              <a:gd name="connsiteX2" fmla="*/ 0 w 965151"/>
              <a:gd name="connsiteY2" fmla="*/ 36494 h 72987"/>
              <a:gd name="connsiteX3" fmla="*/ 34609 w 965151"/>
              <a:gd name="connsiteY3" fmla="*/ 1 h 72987"/>
              <a:gd name="connsiteX4" fmla="*/ 71053 w 965151"/>
              <a:gd name="connsiteY4" fmla="*/ 36740 h 72987"/>
              <a:gd name="connsiteX5" fmla="*/ 965151 w 965151"/>
              <a:gd name="connsiteY5" fmla="*/ 58878 h 72987"/>
              <a:gd name="connsiteX0" fmla="*/ 75656 w 969577"/>
              <a:gd name="connsiteY0" fmla="*/ 36494 h 72987"/>
              <a:gd name="connsiteX1" fmla="*/ 39035 w 969577"/>
              <a:gd name="connsiteY1" fmla="*/ 72987 h 72987"/>
              <a:gd name="connsiteX2" fmla="*/ 0 w 969577"/>
              <a:gd name="connsiteY2" fmla="*/ 36494 h 72987"/>
              <a:gd name="connsiteX3" fmla="*/ 39035 w 969577"/>
              <a:gd name="connsiteY3" fmla="*/ 1 h 72987"/>
              <a:gd name="connsiteX4" fmla="*/ 75479 w 969577"/>
              <a:gd name="connsiteY4" fmla="*/ 36740 h 72987"/>
              <a:gd name="connsiteX5" fmla="*/ 969577 w 969577"/>
              <a:gd name="connsiteY5" fmla="*/ 58878 h 72987"/>
              <a:gd name="connsiteX0" fmla="*/ 73242 w 967163"/>
              <a:gd name="connsiteY0" fmla="*/ 36494 h 72987"/>
              <a:gd name="connsiteX1" fmla="*/ 36621 w 967163"/>
              <a:gd name="connsiteY1" fmla="*/ 72987 h 72987"/>
              <a:gd name="connsiteX2" fmla="*/ 0 w 967163"/>
              <a:gd name="connsiteY2" fmla="*/ 36494 h 72987"/>
              <a:gd name="connsiteX3" fmla="*/ 36621 w 967163"/>
              <a:gd name="connsiteY3" fmla="*/ 1 h 72987"/>
              <a:gd name="connsiteX4" fmla="*/ 73065 w 967163"/>
              <a:gd name="connsiteY4" fmla="*/ 36740 h 72987"/>
              <a:gd name="connsiteX5" fmla="*/ 967163 w 967163"/>
              <a:gd name="connsiteY5" fmla="*/ 58878 h 72987"/>
              <a:gd name="connsiteX0" fmla="*/ 73244 w 967165"/>
              <a:gd name="connsiteY0" fmla="*/ 36494 h 77412"/>
              <a:gd name="connsiteX1" fmla="*/ 35014 w 967165"/>
              <a:gd name="connsiteY1" fmla="*/ 77412 h 77412"/>
              <a:gd name="connsiteX2" fmla="*/ 2 w 967165"/>
              <a:gd name="connsiteY2" fmla="*/ 36494 h 77412"/>
              <a:gd name="connsiteX3" fmla="*/ 36623 w 967165"/>
              <a:gd name="connsiteY3" fmla="*/ 1 h 77412"/>
              <a:gd name="connsiteX4" fmla="*/ 73067 w 967165"/>
              <a:gd name="connsiteY4" fmla="*/ 36740 h 77412"/>
              <a:gd name="connsiteX5" fmla="*/ 967165 w 967165"/>
              <a:gd name="connsiteY5" fmla="*/ 58878 h 77412"/>
              <a:gd name="connsiteX0" fmla="*/ 73243 w 967164"/>
              <a:gd name="connsiteY0" fmla="*/ 36494 h 72986"/>
              <a:gd name="connsiteX1" fmla="*/ 35818 w 967164"/>
              <a:gd name="connsiteY1" fmla="*/ 72986 h 72986"/>
              <a:gd name="connsiteX2" fmla="*/ 1 w 967164"/>
              <a:gd name="connsiteY2" fmla="*/ 36494 h 72986"/>
              <a:gd name="connsiteX3" fmla="*/ 36622 w 967164"/>
              <a:gd name="connsiteY3" fmla="*/ 1 h 72986"/>
              <a:gd name="connsiteX4" fmla="*/ 73066 w 967164"/>
              <a:gd name="connsiteY4" fmla="*/ 36740 h 72986"/>
              <a:gd name="connsiteX5" fmla="*/ 967164 w 967164"/>
              <a:gd name="connsiteY5" fmla="*/ 58878 h 72986"/>
              <a:gd name="connsiteX0" fmla="*/ 73242 w 967163"/>
              <a:gd name="connsiteY0" fmla="*/ 36494 h 75400"/>
              <a:gd name="connsiteX1" fmla="*/ 36622 w 967163"/>
              <a:gd name="connsiteY1" fmla="*/ 75400 h 75400"/>
              <a:gd name="connsiteX2" fmla="*/ 0 w 967163"/>
              <a:gd name="connsiteY2" fmla="*/ 36494 h 75400"/>
              <a:gd name="connsiteX3" fmla="*/ 36621 w 967163"/>
              <a:gd name="connsiteY3" fmla="*/ 1 h 75400"/>
              <a:gd name="connsiteX4" fmla="*/ 73065 w 967163"/>
              <a:gd name="connsiteY4" fmla="*/ 36740 h 75400"/>
              <a:gd name="connsiteX5" fmla="*/ 967163 w 967163"/>
              <a:gd name="connsiteY5" fmla="*/ 58878 h 75400"/>
              <a:gd name="connsiteX0" fmla="*/ 73242 w 967163"/>
              <a:gd name="connsiteY0" fmla="*/ 36494 h 73791"/>
              <a:gd name="connsiteX1" fmla="*/ 35817 w 967163"/>
              <a:gd name="connsiteY1" fmla="*/ 73791 h 73791"/>
              <a:gd name="connsiteX2" fmla="*/ 0 w 967163"/>
              <a:gd name="connsiteY2" fmla="*/ 36494 h 73791"/>
              <a:gd name="connsiteX3" fmla="*/ 36621 w 967163"/>
              <a:gd name="connsiteY3" fmla="*/ 1 h 73791"/>
              <a:gd name="connsiteX4" fmla="*/ 73065 w 967163"/>
              <a:gd name="connsiteY4" fmla="*/ 36740 h 73791"/>
              <a:gd name="connsiteX5" fmla="*/ 967163 w 967163"/>
              <a:gd name="connsiteY5" fmla="*/ 58878 h 73791"/>
              <a:gd name="connsiteX0" fmla="*/ 73242 w 967163"/>
              <a:gd name="connsiteY0" fmla="*/ 36494 h 77814"/>
              <a:gd name="connsiteX1" fmla="*/ 35817 w 967163"/>
              <a:gd name="connsiteY1" fmla="*/ 77814 h 77814"/>
              <a:gd name="connsiteX2" fmla="*/ 0 w 967163"/>
              <a:gd name="connsiteY2" fmla="*/ 36494 h 77814"/>
              <a:gd name="connsiteX3" fmla="*/ 36621 w 967163"/>
              <a:gd name="connsiteY3" fmla="*/ 1 h 77814"/>
              <a:gd name="connsiteX4" fmla="*/ 73065 w 967163"/>
              <a:gd name="connsiteY4" fmla="*/ 36740 h 77814"/>
              <a:gd name="connsiteX5" fmla="*/ 967163 w 967163"/>
              <a:gd name="connsiteY5" fmla="*/ 58878 h 77814"/>
              <a:gd name="connsiteX0" fmla="*/ 73242 w 967163"/>
              <a:gd name="connsiteY0" fmla="*/ 36494 h 73389"/>
              <a:gd name="connsiteX1" fmla="*/ 35817 w 967163"/>
              <a:gd name="connsiteY1" fmla="*/ 73389 h 73389"/>
              <a:gd name="connsiteX2" fmla="*/ 0 w 967163"/>
              <a:gd name="connsiteY2" fmla="*/ 36494 h 73389"/>
              <a:gd name="connsiteX3" fmla="*/ 36621 w 967163"/>
              <a:gd name="connsiteY3" fmla="*/ 1 h 73389"/>
              <a:gd name="connsiteX4" fmla="*/ 73065 w 967163"/>
              <a:gd name="connsiteY4" fmla="*/ 36740 h 73389"/>
              <a:gd name="connsiteX5" fmla="*/ 967163 w 967163"/>
              <a:gd name="connsiteY5" fmla="*/ 58878 h 73389"/>
              <a:gd name="connsiteX0" fmla="*/ 84507 w 978428"/>
              <a:gd name="connsiteY0" fmla="*/ 36495 h 73391"/>
              <a:gd name="connsiteX1" fmla="*/ 47082 w 978428"/>
              <a:gd name="connsiteY1" fmla="*/ 73390 h 73391"/>
              <a:gd name="connsiteX2" fmla="*/ 0 w 978428"/>
              <a:gd name="connsiteY2" fmla="*/ 37702 h 73391"/>
              <a:gd name="connsiteX3" fmla="*/ 47886 w 978428"/>
              <a:gd name="connsiteY3" fmla="*/ 2 h 73391"/>
              <a:gd name="connsiteX4" fmla="*/ 84330 w 978428"/>
              <a:gd name="connsiteY4" fmla="*/ 36741 h 73391"/>
              <a:gd name="connsiteX5" fmla="*/ 978428 w 978428"/>
              <a:gd name="connsiteY5" fmla="*/ 58879 h 73391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93760 w 987681"/>
              <a:gd name="connsiteY0" fmla="*/ 36494 h 73390"/>
              <a:gd name="connsiteX1" fmla="*/ 56335 w 987681"/>
              <a:gd name="connsiteY1" fmla="*/ 73389 h 73390"/>
              <a:gd name="connsiteX2" fmla="*/ 0 w 987681"/>
              <a:gd name="connsiteY2" fmla="*/ 35287 h 73390"/>
              <a:gd name="connsiteX3" fmla="*/ 57139 w 987681"/>
              <a:gd name="connsiteY3" fmla="*/ 1 h 73390"/>
              <a:gd name="connsiteX4" fmla="*/ 93583 w 987681"/>
              <a:gd name="connsiteY4" fmla="*/ 36740 h 73390"/>
              <a:gd name="connsiteX5" fmla="*/ 987681 w 987681"/>
              <a:gd name="connsiteY5" fmla="*/ 58878 h 73390"/>
              <a:gd name="connsiteX0" fmla="*/ 73645 w 967566"/>
              <a:gd name="connsiteY0" fmla="*/ 36494 h 73389"/>
              <a:gd name="connsiteX1" fmla="*/ 36220 w 967566"/>
              <a:gd name="connsiteY1" fmla="*/ 73389 h 73389"/>
              <a:gd name="connsiteX2" fmla="*/ 1 w 967566"/>
              <a:gd name="connsiteY2" fmla="*/ 37299 h 73389"/>
              <a:gd name="connsiteX3" fmla="*/ 37024 w 967566"/>
              <a:gd name="connsiteY3" fmla="*/ 1 h 73389"/>
              <a:gd name="connsiteX4" fmla="*/ 73468 w 967566"/>
              <a:gd name="connsiteY4" fmla="*/ 36740 h 73389"/>
              <a:gd name="connsiteX5" fmla="*/ 967566 w 967566"/>
              <a:gd name="connsiteY5" fmla="*/ 58878 h 73389"/>
              <a:gd name="connsiteX0" fmla="*/ 73652 w 967573"/>
              <a:gd name="connsiteY0" fmla="*/ 36494 h 73390"/>
              <a:gd name="connsiteX1" fmla="*/ 36227 w 967573"/>
              <a:gd name="connsiteY1" fmla="*/ 73389 h 73390"/>
              <a:gd name="connsiteX2" fmla="*/ 8 w 967573"/>
              <a:gd name="connsiteY2" fmla="*/ 37299 h 73390"/>
              <a:gd name="connsiteX3" fmla="*/ 37031 w 967573"/>
              <a:gd name="connsiteY3" fmla="*/ 1 h 73390"/>
              <a:gd name="connsiteX4" fmla="*/ 73475 w 967573"/>
              <a:gd name="connsiteY4" fmla="*/ 36740 h 73390"/>
              <a:gd name="connsiteX5" fmla="*/ 967573 w 967573"/>
              <a:gd name="connsiteY5" fmla="*/ 58878 h 73390"/>
              <a:gd name="connsiteX0" fmla="*/ 73655 w 967576"/>
              <a:gd name="connsiteY0" fmla="*/ 36494 h 73487"/>
              <a:gd name="connsiteX1" fmla="*/ 36230 w 967576"/>
              <a:gd name="connsiteY1" fmla="*/ 73389 h 73487"/>
              <a:gd name="connsiteX2" fmla="*/ 11 w 967576"/>
              <a:gd name="connsiteY2" fmla="*/ 37299 h 73487"/>
              <a:gd name="connsiteX3" fmla="*/ 37034 w 967576"/>
              <a:gd name="connsiteY3" fmla="*/ 1 h 73487"/>
              <a:gd name="connsiteX4" fmla="*/ 73478 w 967576"/>
              <a:gd name="connsiteY4" fmla="*/ 36740 h 73487"/>
              <a:gd name="connsiteX5" fmla="*/ 967576 w 967576"/>
              <a:gd name="connsiteY5" fmla="*/ 58878 h 73487"/>
              <a:gd name="connsiteX0" fmla="*/ 73655 w 967576"/>
              <a:gd name="connsiteY0" fmla="*/ 36494 h 73407"/>
              <a:gd name="connsiteX1" fmla="*/ 36230 w 967576"/>
              <a:gd name="connsiteY1" fmla="*/ 73389 h 73407"/>
              <a:gd name="connsiteX2" fmla="*/ 11 w 967576"/>
              <a:gd name="connsiteY2" fmla="*/ 37299 h 73407"/>
              <a:gd name="connsiteX3" fmla="*/ 37034 w 967576"/>
              <a:gd name="connsiteY3" fmla="*/ 1 h 73407"/>
              <a:gd name="connsiteX4" fmla="*/ 73478 w 967576"/>
              <a:gd name="connsiteY4" fmla="*/ 36740 h 73407"/>
              <a:gd name="connsiteX5" fmla="*/ 967576 w 967576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47 w 967568"/>
              <a:gd name="connsiteY0" fmla="*/ 36494 h 73407"/>
              <a:gd name="connsiteX1" fmla="*/ 36222 w 967568"/>
              <a:gd name="connsiteY1" fmla="*/ 73389 h 73407"/>
              <a:gd name="connsiteX2" fmla="*/ 3 w 967568"/>
              <a:gd name="connsiteY2" fmla="*/ 37299 h 73407"/>
              <a:gd name="connsiteX3" fmla="*/ 37026 w 967568"/>
              <a:gd name="connsiteY3" fmla="*/ 1 h 73407"/>
              <a:gd name="connsiteX4" fmla="*/ 73470 w 967568"/>
              <a:gd name="connsiteY4" fmla="*/ 36740 h 73407"/>
              <a:gd name="connsiteX5" fmla="*/ 967568 w 967568"/>
              <a:gd name="connsiteY5" fmla="*/ 58878 h 73407"/>
              <a:gd name="connsiteX0" fmla="*/ 73676 w 967597"/>
              <a:gd name="connsiteY0" fmla="*/ 36494 h 73407"/>
              <a:gd name="connsiteX1" fmla="*/ 36251 w 967597"/>
              <a:gd name="connsiteY1" fmla="*/ 73389 h 73407"/>
              <a:gd name="connsiteX2" fmla="*/ 32 w 967597"/>
              <a:gd name="connsiteY2" fmla="*/ 37299 h 73407"/>
              <a:gd name="connsiteX3" fmla="*/ 37055 w 967597"/>
              <a:gd name="connsiteY3" fmla="*/ 1 h 73407"/>
              <a:gd name="connsiteX4" fmla="*/ 73499 w 967597"/>
              <a:gd name="connsiteY4" fmla="*/ 36740 h 73407"/>
              <a:gd name="connsiteX5" fmla="*/ 967597 w 967597"/>
              <a:gd name="connsiteY5" fmla="*/ 58878 h 73407"/>
              <a:gd name="connsiteX0" fmla="*/ 73658 w 967579"/>
              <a:gd name="connsiteY0" fmla="*/ 36494 h 73407"/>
              <a:gd name="connsiteX1" fmla="*/ 36233 w 967579"/>
              <a:gd name="connsiteY1" fmla="*/ 73389 h 73407"/>
              <a:gd name="connsiteX2" fmla="*/ 14 w 967579"/>
              <a:gd name="connsiteY2" fmla="*/ 37299 h 73407"/>
              <a:gd name="connsiteX3" fmla="*/ 37037 w 967579"/>
              <a:gd name="connsiteY3" fmla="*/ 1 h 73407"/>
              <a:gd name="connsiteX4" fmla="*/ 73481 w 967579"/>
              <a:gd name="connsiteY4" fmla="*/ 36740 h 73407"/>
              <a:gd name="connsiteX5" fmla="*/ 967579 w 967579"/>
              <a:gd name="connsiteY5" fmla="*/ 58878 h 73407"/>
              <a:gd name="connsiteX0" fmla="*/ 73644 w 967565"/>
              <a:gd name="connsiteY0" fmla="*/ 36494 h 73407"/>
              <a:gd name="connsiteX1" fmla="*/ 36219 w 967565"/>
              <a:gd name="connsiteY1" fmla="*/ 73389 h 73407"/>
              <a:gd name="connsiteX2" fmla="*/ 0 w 967565"/>
              <a:gd name="connsiteY2" fmla="*/ 37299 h 73407"/>
              <a:gd name="connsiteX3" fmla="*/ 37023 w 967565"/>
              <a:gd name="connsiteY3" fmla="*/ 1 h 73407"/>
              <a:gd name="connsiteX4" fmla="*/ 73467 w 967565"/>
              <a:gd name="connsiteY4" fmla="*/ 36740 h 73407"/>
              <a:gd name="connsiteX5" fmla="*/ 967565 w 967565"/>
              <a:gd name="connsiteY5" fmla="*/ 58878 h 73407"/>
              <a:gd name="connsiteX0" fmla="*/ 73644 w 967565"/>
              <a:gd name="connsiteY0" fmla="*/ 36530 h 73443"/>
              <a:gd name="connsiteX1" fmla="*/ 36219 w 967565"/>
              <a:gd name="connsiteY1" fmla="*/ 73425 h 73443"/>
              <a:gd name="connsiteX2" fmla="*/ 0 w 967565"/>
              <a:gd name="connsiteY2" fmla="*/ 37335 h 73443"/>
              <a:gd name="connsiteX3" fmla="*/ 37023 w 967565"/>
              <a:gd name="connsiteY3" fmla="*/ 37 h 73443"/>
              <a:gd name="connsiteX4" fmla="*/ 73467 w 967565"/>
              <a:gd name="connsiteY4" fmla="*/ 36776 h 73443"/>
              <a:gd name="connsiteX5" fmla="*/ 967565 w 967565"/>
              <a:gd name="connsiteY5" fmla="*/ 58914 h 73443"/>
              <a:gd name="connsiteX0" fmla="*/ 73644 w 967565"/>
              <a:gd name="connsiteY0" fmla="*/ 36501 h 73414"/>
              <a:gd name="connsiteX1" fmla="*/ 36219 w 967565"/>
              <a:gd name="connsiteY1" fmla="*/ 73396 h 73414"/>
              <a:gd name="connsiteX2" fmla="*/ 0 w 967565"/>
              <a:gd name="connsiteY2" fmla="*/ 37306 h 73414"/>
              <a:gd name="connsiteX3" fmla="*/ 37023 w 967565"/>
              <a:gd name="connsiteY3" fmla="*/ 8 h 73414"/>
              <a:gd name="connsiteX4" fmla="*/ 73467 w 967565"/>
              <a:gd name="connsiteY4" fmla="*/ 36747 h 73414"/>
              <a:gd name="connsiteX5" fmla="*/ 967565 w 967565"/>
              <a:gd name="connsiteY5" fmla="*/ 58885 h 73414"/>
              <a:gd name="connsiteX0" fmla="*/ 73644 w 967565"/>
              <a:gd name="connsiteY0" fmla="*/ 36514 h 73427"/>
              <a:gd name="connsiteX1" fmla="*/ 36219 w 967565"/>
              <a:gd name="connsiteY1" fmla="*/ 73409 h 73427"/>
              <a:gd name="connsiteX2" fmla="*/ 0 w 967565"/>
              <a:gd name="connsiteY2" fmla="*/ 37319 h 73427"/>
              <a:gd name="connsiteX3" fmla="*/ 37023 w 967565"/>
              <a:gd name="connsiteY3" fmla="*/ 21 h 73427"/>
              <a:gd name="connsiteX4" fmla="*/ 73467 w 967565"/>
              <a:gd name="connsiteY4" fmla="*/ 36760 h 73427"/>
              <a:gd name="connsiteX5" fmla="*/ 967565 w 967565"/>
              <a:gd name="connsiteY5" fmla="*/ 58898 h 73427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22"/>
              <a:gd name="connsiteX1" fmla="*/ 36219 w 967565"/>
              <a:gd name="connsiteY1" fmla="*/ 73404 h 73422"/>
              <a:gd name="connsiteX2" fmla="*/ 0 w 967565"/>
              <a:gd name="connsiteY2" fmla="*/ 37314 h 73422"/>
              <a:gd name="connsiteX3" fmla="*/ 37023 w 967565"/>
              <a:gd name="connsiteY3" fmla="*/ 16 h 73422"/>
              <a:gd name="connsiteX4" fmla="*/ 73467 w 967565"/>
              <a:gd name="connsiteY4" fmla="*/ 36755 h 73422"/>
              <a:gd name="connsiteX5" fmla="*/ 967565 w 967565"/>
              <a:gd name="connsiteY5" fmla="*/ 58893 h 73422"/>
              <a:gd name="connsiteX0" fmla="*/ 73644 w 967565"/>
              <a:gd name="connsiteY0" fmla="*/ 36509 h 73404"/>
              <a:gd name="connsiteX1" fmla="*/ 36219 w 967565"/>
              <a:gd name="connsiteY1" fmla="*/ 73404 h 73404"/>
              <a:gd name="connsiteX2" fmla="*/ 0 w 967565"/>
              <a:gd name="connsiteY2" fmla="*/ 37314 h 73404"/>
              <a:gd name="connsiteX3" fmla="*/ 37023 w 967565"/>
              <a:gd name="connsiteY3" fmla="*/ 16 h 73404"/>
              <a:gd name="connsiteX4" fmla="*/ 73467 w 967565"/>
              <a:gd name="connsiteY4" fmla="*/ 36755 h 73404"/>
              <a:gd name="connsiteX5" fmla="*/ 967565 w 967565"/>
              <a:gd name="connsiteY5" fmla="*/ 58893 h 73404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9 h 73450"/>
              <a:gd name="connsiteX1" fmla="*/ 36219 w 967565"/>
              <a:gd name="connsiteY1" fmla="*/ 73404 h 73450"/>
              <a:gd name="connsiteX2" fmla="*/ 0 w 967565"/>
              <a:gd name="connsiteY2" fmla="*/ 37314 h 73450"/>
              <a:gd name="connsiteX3" fmla="*/ 37023 w 967565"/>
              <a:gd name="connsiteY3" fmla="*/ 16 h 73450"/>
              <a:gd name="connsiteX4" fmla="*/ 73467 w 967565"/>
              <a:gd name="connsiteY4" fmla="*/ 36755 h 73450"/>
              <a:gd name="connsiteX5" fmla="*/ 967565 w 967565"/>
              <a:gd name="connsiteY5" fmla="*/ 58893 h 73450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3467 w 967565"/>
              <a:gd name="connsiteY4" fmla="*/ 36747 h 73442"/>
              <a:gd name="connsiteX5" fmla="*/ 967565 w 967565"/>
              <a:gd name="connsiteY5" fmla="*/ 58885 h 73442"/>
              <a:gd name="connsiteX0" fmla="*/ 73644 w 967565"/>
              <a:gd name="connsiteY0" fmla="*/ 36501 h 73442"/>
              <a:gd name="connsiteX1" fmla="*/ 36219 w 967565"/>
              <a:gd name="connsiteY1" fmla="*/ 73396 h 73442"/>
              <a:gd name="connsiteX2" fmla="*/ 0 w 967565"/>
              <a:gd name="connsiteY2" fmla="*/ 37306 h 73442"/>
              <a:gd name="connsiteX3" fmla="*/ 37023 w 967565"/>
              <a:gd name="connsiteY3" fmla="*/ 8 h 73442"/>
              <a:gd name="connsiteX4" fmla="*/ 72260 w 967565"/>
              <a:gd name="connsiteY4" fmla="*/ 36345 h 73442"/>
              <a:gd name="connsiteX5" fmla="*/ 967565 w 967565"/>
              <a:gd name="connsiteY5" fmla="*/ 58885 h 73442"/>
              <a:gd name="connsiteX0" fmla="*/ 73644 w 967565"/>
              <a:gd name="connsiteY0" fmla="*/ 36501 h 73396"/>
              <a:gd name="connsiteX1" fmla="*/ 36219 w 967565"/>
              <a:gd name="connsiteY1" fmla="*/ 73396 h 73396"/>
              <a:gd name="connsiteX2" fmla="*/ 0 w 967565"/>
              <a:gd name="connsiteY2" fmla="*/ 37306 h 73396"/>
              <a:gd name="connsiteX3" fmla="*/ 37023 w 967565"/>
              <a:gd name="connsiteY3" fmla="*/ 8 h 73396"/>
              <a:gd name="connsiteX4" fmla="*/ 72260 w 967565"/>
              <a:gd name="connsiteY4" fmla="*/ 36345 h 73396"/>
              <a:gd name="connsiteX5" fmla="*/ 967565 w 967565"/>
              <a:gd name="connsiteY5" fmla="*/ 58885 h 73396"/>
              <a:gd name="connsiteX0" fmla="*/ 73644 w 967565"/>
              <a:gd name="connsiteY0" fmla="*/ 36501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2260 w 967565"/>
              <a:gd name="connsiteY4" fmla="*/ 36345 h 73399"/>
              <a:gd name="connsiteX5" fmla="*/ 967565 w 967565"/>
              <a:gd name="connsiteY5" fmla="*/ 58885 h 73399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2260 w 967565"/>
              <a:gd name="connsiteY4" fmla="*/ 36345 h 73398"/>
              <a:gd name="connsiteX5" fmla="*/ 967565 w 967565"/>
              <a:gd name="connsiteY5" fmla="*/ 58885 h 73398"/>
              <a:gd name="connsiteX0" fmla="*/ 71632 w 967565"/>
              <a:gd name="connsiteY0" fmla="*/ 36903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4448 w 967565"/>
              <a:gd name="connsiteY0" fmla="*/ 45352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400"/>
              <a:gd name="connsiteX1" fmla="*/ 36219 w 967565"/>
              <a:gd name="connsiteY1" fmla="*/ 73396 h 73400"/>
              <a:gd name="connsiteX2" fmla="*/ 0 w 967565"/>
              <a:gd name="connsiteY2" fmla="*/ 37306 h 73400"/>
              <a:gd name="connsiteX3" fmla="*/ 37023 w 967565"/>
              <a:gd name="connsiteY3" fmla="*/ 8 h 73400"/>
              <a:gd name="connsiteX4" fmla="*/ 73065 w 967565"/>
              <a:gd name="connsiteY4" fmla="*/ 35540 h 73400"/>
              <a:gd name="connsiteX5" fmla="*/ 967565 w 967565"/>
              <a:gd name="connsiteY5" fmla="*/ 58885 h 73400"/>
              <a:gd name="connsiteX0" fmla="*/ 72839 w 967565"/>
              <a:gd name="connsiteY0" fmla="*/ 35294 h 73399"/>
              <a:gd name="connsiteX1" fmla="*/ 36219 w 967565"/>
              <a:gd name="connsiteY1" fmla="*/ 73396 h 73399"/>
              <a:gd name="connsiteX2" fmla="*/ 0 w 967565"/>
              <a:gd name="connsiteY2" fmla="*/ 37306 h 73399"/>
              <a:gd name="connsiteX3" fmla="*/ 37023 w 967565"/>
              <a:gd name="connsiteY3" fmla="*/ 8 h 73399"/>
              <a:gd name="connsiteX4" fmla="*/ 73065 w 967565"/>
              <a:gd name="connsiteY4" fmla="*/ 35540 h 73399"/>
              <a:gd name="connsiteX5" fmla="*/ 967565 w 967565"/>
              <a:gd name="connsiteY5" fmla="*/ 58885 h 73399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7023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7023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303 h 73407"/>
              <a:gd name="connsiteX1" fmla="*/ 36219 w 967565"/>
              <a:gd name="connsiteY1" fmla="*/ 73405 h 73407"/>
              <a:gd name="connsiteX2" fmla="*/ 0 w 967565"/>
              <a:gd name="connsiteY2" fmla="*/ 37315 h 73407"/>
              <a:gd name="connsiteX3" fmla="*/ 35816 w 967565"/>
              <a:gd name="connsiteY3" fmla="*/ 17 h 73407"/>
              <a:gd name="connsiteX4" fmla="*/ 73065 w 967565"/>
              <a:gd name="connsiteY4" fmla="*/ 35549 h 73407"/>
              <a:gd name="connsiteX5" fmla="*/ 967565 w 967565"/>
              <a:gd name="connsiteY5" fmla="*/ 58894 h 73407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967565"/>
              <a:gd name="connsiteY0" fmla="*/ 35294 h 73398"/>
              <a:gd name="connsiteX1" fmla="*/ 36219 w 967565"/>
              <a:gd name="connsiteY1" fmla="*/ 73396 h 73398"/>
              <a:gd name="connsiteX2" fmla="*/ 0 w 967565"/>
              <a:gd name="connsiteY2" fmla="*/ 37306 h 73398"/>
              <a:gd name="connsiteX3" fmla="*/ 35816 w 967565"/>
              <a:gd name="connsiteY3" fmla="*/ 8 h 73398"/>
              <a:gd name="connsiteX4" fmla="*/ 73065 w 967565"/>
              <a:gd name="connsiteY4" fmla="*/ 35540 h 73398"/>
              <a:gd name="connsiteX5" fmla="*/ 967565 w 967565"/>
              <a:gd name="connsiteY5" fmla="*/ 58885 h 73398"/>
              <a:gd name="connsiteX0" fmla="*/ 72839 w 1300939"/>
              <a:gd name="connsiteY0" fmla="*/ 35294 h 73398"/>
              <a:gd name="connsiteX1" fmla="*/ 36219 w 1300939"/>
              <a:gd name="connsiteY1" fmla="*/ 73396 h 73398"/>
              <a:gd name="connsiteX2" fmla="*/ 0 w 1300939"/>
              <a:gd name="connsiteY2" fmla="*/ 37306 h 73398"/>
              <a:gd name="connsiteX3" fmla="*/ 35816 w 1300939"/>
              <a:gd name="connsiteY3" fmla="*/ 8 h 73398"/>
              <a:gd name="connsiteX4" fmla="*/ 73065 w 1300939"/>
              <a:gd name="connsiteY4" fmla="*/ 35540 h 73398"/>
              <a:gd name="connsiteX5" fmla="*/ 1300939 w 1300939"/>
              <a:gd name="connsiteY5" fmla="*/ 65360 h 73398"/>
              <a:gd name="connsiteX0" fmla="*/ 72839 w 1745944"/>
              <a:gd name="connsiteY0" fmla="*/ 35294 h 73398"/>
              <a:gd name="connsiteX1" fmla="*/ 36219 w 1745944"/>
              <a:gd name="connsiteY1" fmla="*/ 73396 h 73398"/>
              <a:gd name="connsiteX2" fmla="*/ 0 w 1745944"/>
              <a:gd name="connsiteY2" fmla="*/ 37306 h 73398"/>
              <a:gd name="connsiteX3" fmla="*/ 35816 w 1745944"/>
              <a:gd name="connsiteY3" fmla="*/ 8 h 73398"/>
              <a:gd name="connsiteX4" fmla="*/ 73065 w 1745944"/>
              <a:gd name="connsiteY4" fmla="*/ 35540 h 73398"/>
              <a:gd name="connsiteX5" fmla="*/ 1745944 w 1745944"/>
              <a:gd name="connsiteY5" fmla="*/ 52049 h 73398"/>
              <a:gd name="connsiteX0" fmla="*/ 72839 w 2995888"/>
              <a:gd name="connsiteY0" fmla="*/ 35294 h 109067"/>
              <a:gd name="connsiteX1" fmla="*/ 36219 w 2995888"/>
              <a:gd name="connsiteY1" fmla="*/ 73396 h 109067"/>
              <a:gd name="connsiteX2" fmla="*/ 0 w 2995888"/>
              <a:gd name="connsiteY2" fmla="*/ 37306 h 109067"/>
              <a:gd name="connsiteX3" fmla="*/ 35816 w 2995888"/>
              <a:gd name="connsiteY3" fmla="*/ 8 h 109067"/>
              <a:gd name="connsiteX4" fmla="*/ 73065 w 2995888"/>
              <a:gd name="connsiteY4" fmla="*/ 35540 h 109067"/>
              <a:gd name="connsiteX5" fmla="*/ 2995888 w 2995888"/>
              <a:gd name="connsiteY5" fmla="*/ 109067 h 109067"/>
              <a:gd name="connsiteX0" fmla="*/ 72839 w 4440867"/>
              <a:gd name="connsiteY0" fmla="*/ 35294 h 107831"/>
              <a:gd name="connsiteX1" fmla="*/ 36219 w 4440867"/>
              <a:gd name="connsiteY1" fmla="*/ 73396 h 107831"/>
              <a:gd name="connsiteX2" fmla="*/ 0 w 4440867"/>
              <a:gd name="connsiteY2" fmla="*/ 37306 h 107831"/>
              <a:gd name="connsiteX3" fmla="*/ 35816 w 4440867"/>
              <a:gd name="connsiteY3" fmla="*/ 8 h 107831"/>
              <a:gd name="connsiteX4" fmla="*/ 73065 w 4440867"/>
              <a:gd name="connsiteY4" fmla="*/ 35540 h 107831"/>
              <a:gd name="connsiteX5" fmla="*/ 4440867 w 4440867"/>
              <a:gd name="connsiteY5" fmla="*/ 107831 h 10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867" h="107831">
                <a:moveTo>
                  <a:pt x="72839" y="35294"/>
                </a:moveTo>
                <a:cubicBezTo>
                  <a:pt x="74850" y="55852"/>
                  <a:pt x="56538" y="73664"/>
                  <a:pt x="36219" y="73396"/>
                </a:cubicBezTo>
                <a:cubicBezTo>
                  <a:pt x="17508" y="72725"/>
                  <a:pt x="1073" y="59595"/>
                  <a:pt x="0" y="37306"/>
                </a:cubicBezTo>
                <a:cubicBezTo>
                  <a:pt x="536" y="8578"/>
                  <a:pt x="23974" y="-302"/>
                  <a:pt x="35816" y="8"/>
                </a:cubicBezTo>
                <a:cubicBezTo>
                  <a:pt x="50071" y="-85"/>
                  <a:pt x="72032" y="9592"/>
                  <a:pt x="73065" y="35540"/>
                </a:cubicBezTo>
                <a:lnTo>
                  <a:pt x="4440867" y="107831"/>
                </a:lnTo>
              </a:path>
            </a:pathLst>
          </a:custGeom>
          <a:solidFill>
            <a:schemeClr val="accent2"/>
          </a:solidFill>
          <a:ln w="22225">
            <a:solidFill>
              <a:schemeClr val="accent6"/>
            </a:solidFill>
            <a:miter lim="800000"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     </a:t>
            </a:r>
          </a:p>
        </p:txBody>
      </p:sp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20" name="Textplatzhalter 3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8" name="Textplatzhalter 3"/>
          <p:cNvSpPr>
            <a:spLocks noGrp="1"/>
          </p:cNvSpPr>
          <p:nvPr>
            <p:ph type="body" sz="quarter" idx="53" hasCustomPrompt="1"/>
          </p:nvPr>
        </p:nvSpPr>
        <p:spPr bwMode="gray">
          <a:xfrm>
            <a:off x="395794" y="5252603"/>
            <a:ext cx="3752845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109" name="Textplatzhalter 3"/>
          <p:cNvSpPr>
            <a:spLocks noGrp="1"/>
          </p:cNvSpPr>
          <p:nvPr>
            <p:ph type="body" sz="quarter" idx="54" hasCustomPrompt="1"/>
          </p:nvPr>
        </p:nvSpPr>
        <p:spPr bwMode="gray">
          <a:xfrm>
            <a:off x="4220829" y="5252603"/>
            <a:ext cx="1838642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Text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15 pt. // for smaller text:  Increase List Level</a:t>
            </a:r>
          </a:p>
        </p:txBody>
      </p:sp>
      <p:sp>
        <p:nvSpPr>
          <p:cNvPr id="110" name="Textplatzhalter 3"/>
          <p:cNvSpPr>
            <a:spLocks noGrp="1"/>
          </p:cNvSpPr>
          <p:nvPr>
            <p:ph type="body" sz="quarter" idx="55" hasCustomPrompt="1"/>
          </p:nvPr>
        </p:nvSpPr>
        <p:spPr bwMode="gray">
          <a:xfrm>
            <a:off x="6131658" y="5252603"/>
            <a:ext cx="1838642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Text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15 pt. // for smaller text:  Increase List Level</a:t>
            </a:r>
          </a:p>
        </p:txBody>
      </p:sp>
      <p:sp>
        <p:nvSpPr>
          <p:cNvPr id="75" name="Textplatzhalter 3"/>
          <p:cNvSpPr>
            <a:spLocks noGrp="1"/>
          </p:cNvSpPr>
          <p:nvPr userDrawn="1">
            <p:ph type="body" sz="quarter" idx="34" hasCustomPrompt="1"/>
          </p:nvPr>
        </p:nvSpPr>
        <p:spPr bwMode="gray">
          <a:xfrm>
            <a:off x="395794" y="1512000"/>
            <a:ext cx="3752845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6" name="Textplatzhalter 3"/>
          <p:cNvSpPr>
            <a:spLocks noGrp="1"/>
          </p:cNvSpPr>
          <p:nvPr>
            <p:ph type="body" sz="quarter" idx="48" hasCustomPrompt="1"/>
          </p:nvPr>
        </p:nvSpPr>
        <p:spPr bwMode="gray">
          <a:xfrm>
            <a:off x="395797" y="2758867"/>
            <a:ext cx="2554669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7" name="Textplatzhalter 3"/>
          <p:cNvSpPr>
            <a:spLocks noGrp="1"/>
          </p:cNvSpPr>
          <p:nvPr>
            <p:ph type="body" sz="quarter" idx="49" hasCustomPrompt="1"/>
          </p:nvPr>
        </p:nvSpPr>
        <p:spPr bwMode="gray">
          <a:xfrm>
            <a:off x="395797" y="4005737"/>
            <a:ext cx="2554669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3" name="Textplatzhalter 3"/>
          <p:cNvSpPr>
            <a:spLocks noGrp="1"/>
          </p:cNvSpPr>
          <p:nvPr userDrawn="1">
            <p:ph type="body" sz="quarter" idx="45" hasCustomPrompt="1"/>
          </p:nvPr>
        </p:nvSpPr>
        <p:spPr bwMode="gray">
          <a:xfrm>
            <a:off x="8042487" y="1512000"/>
            <a:ext cx="3752845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8" name="Textplatzhalter 3"/>
          <p:cNvSpPr>
            <a:spLocks noGrp="1"/>
          </p:cNvSpPr>
          <p:nvPr>
            <p:ph type="body" sz="quarter" idx="50" hasCustomPrompt="1"/>
          </p:nvPr>
        </p:nvSpPr>
        <p:spPr bwMode="gray">
          <a:xfrm>
            <a:off x="9240664" y="2758867"/>
            <a:ext cx="2554669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9" name="Textplatzhalter 3"/>
          <p:cNvSpPr>
            <a:spLocks noGrp="1"/>
          </p:cNvSpPr>
          <p:nvPr>
            <p:ph type="body" sz="quarter" idx="51" hasCustomPrompt="1"/>
          </p:nvPr>
        </p:nvSpPr>
        <p:spPr bwMode="gray">
          <a:xfrm>
            <a:off x="9240664" y="4005737"/>
            <a:ext cx="2554669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5" name="Textplatzhalter 3"/>
          <p:cNvSpPr>
            <a:spLocks noGrp="1"/>
          </p:cNvSpPr>
          <p:nvPr>
            <p:ph type="body" sz="quarter" idx="47" hasCustomPrompt="1"/>
          </p:nvPr>
        </p:nvSpPr>
        <p:spPr bwMode="gray">
          <a:xfrm>
            <a:off x="6131658" y="1512000"/>
            <a:ext cx="1838642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marR="0" indent="0" algn="l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Text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15 pt. // for smaller text:  Increase List Level</a:t>
            </a:r>
          </a:p>
        </p:txBody>
      </p:sp>
      <p:sp>
        <p:nvSpPr>
          <p:cNvPr id="100" name="Textplatzhalter 3"/>
          <p:cNvSpPr>
            <a:spLocks noGrp="1"/>
          </p:cNvSpPr>
          <p:nvPr>
            <p:ph type="body" sz="quarter" idx="52" hasCustomPrompt="1"/>
          </p:nvPr>
        </p:nvSpPr>
        <p:spPr bwMode="gray">
          <a:xfrm>
            <a:off x="8042487" y="5252603"/>
            <a:ext cx="3752845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15 pt. // for smaller text: Home // Paragraph // Increase List Level</a:t>
            </a:r>
          </a:p>
        </p:txBody>
      </p:sp>
      <p:sp>
        <p:nvSpPr>
          <p:cNvPr id="94" name="Textplatzhalter 3"/>
          <p:cNvSpPr>
            <a:spLocks noGrp="1"/>
          </p:cNvSpPr>
          <p:nvPr>
            <p:ph type="body" sz="quarter" idx="46" hasCustomPrompt="1"/>
          </p:nvPr>
        </p:nvSpPr>
        <p:spPr bwMode="gray">
          <a:xfrm>
            <a:off x="4220829" y="1512000"/>
            <a:ext cx="1838642" cy="1173600"/>
          </a:xfrm>
          <a:solidFill>
            <a:schemeClr val="accent1"/>
          </a:solidFill>
        </p:spPr>
        <p:txBody>
          <a:bodyPr lIns="71990" tIns="71990" rIns="71990" anchor="t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Text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15 pt. // for smaller text:  Increase List Level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68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69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29624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1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2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2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9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6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7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3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8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9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5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0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animBg="1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in weißem Satzspi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95291" y="368300"/>
            <a:ext cx="11406187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de-DE" noProof="0" dirty="0"/>
          </a:p>
        </p:txBody>
      </p:sp>
      <p:sp>
        <p:nvSpPr>
          <p:cNvPr id="11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289" y="151204"/>
            <a:ext cx="5508000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15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95290" y="1511303"/>
            <a:ext cx="11406187" cy="4914900"/>
          </a:xfrm>
          <a:solidFill>
            <a:srgbClr val="FFFFFF"/>
          </a:solidFill>
        </p:spPr>
        <p:txBody>
          <a:bodyPr lIns="72000" tIns="72000" rIns="72000" bIns="72000"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  <a:lvl6pPr>
              <a:defRPr>
                <a:solidFill>
                  <a:srgbClr val="000000"/>
                </a:solidFill>
              </a:defRPr>
            </a:lvl6pPr>
            <a:lvl7pPr>
              <a:defRPr>
                <a:solidFill>
                  <a:srgbClr val="000000"/>
                </a:solidFill>
              </a:defRPr>
            </a:lvl7pPr>
            <a:lvl8pPr>
              <a:defRPr>
                <a:solidFill>
                  <a:srgbClr val="000000"/>
                </a:solidFill>
              </a:defRPr>
            </a:lvl8pPr>
            <a:lvl9pPr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73200" y="0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                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4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                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9928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0" dirty="0" smtClean="0"/>
              <a:t>                                             </a:t>
            </a:r>
          </a:p>
        </p:txBody>
      </p:sp>
      <p:sp>
        <p:nvSpPr>
          <p:cNvPr id="12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46402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dirty="0" smtClean="0">
                <a:solidFill>
                  <a:prstClr val="black"/>
                </a:solidFill>
              </a:rPr>
              <a:t>Mercedes-Benz Research &amp; Development North America, Inc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484002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98218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platzhalter 3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395794" y="3851888"/>
            <a:ext cx="3752845" cy="396000"/>
          </a:xfrm>
          <a:solidFill>
            <a:schemeClr val="accent1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63" name="Textplatzhalter 3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395794" y="3383771"/>
            <a:ext cx="3752845" cy="396000"/>
          </a:xfrm>
          <a:solidFill>
            <a:schemeClr val="accent1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20" name="Textplatzhalter 3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4" name="Textplatzhalter 3"/>
          <p:cNvSpPr>
            <a:spLocks noGrp="1"/>
          </p:cNvSpPr>
          <p:nvPr userDrawn="1">
            <p:ph type="body" sz="quarter" idx="19" hasCustomPrompt="1"/>
          </p:nvPr>
        </p:nvSpPr>
        <p:spPr bwMode="gray">
          <a:xfrm>
            <a:off x="395794" y="1511303"/>
            <a:ext cx="3752845" cy="396000"/>
          </a:xfrm>
          <a:solidFill>
            <a:schemeClr val="accent1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48" name="Textplatzhalter 3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5794" y="1980003"/>
            <a:ext cx="3752845" cy="396000"/>
          </a:xfrm>
          <a:solidFill>
            <a:schemeClr val="accent1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49" name="Textplatzhalter 3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5794" y="2915651"/>
            <a:ext cx="3752845" cy="396000"/>
          </a:xfrm>
          <a:solidFill>
            <a:schemeClr val="accent1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50" name="Textplatzhalter 3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395794" y="4320000"/>
            <a:ext cx="3752845" cy="396000"/>
          </a:xfrm>
          <a:solidFill>
            <a:schemeClr val="accent1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51" name="Textplatzhalter 3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395794" y="2447534"/>
            <a:ext cx="3752845" cy="396000"/>
          </a:xfrm>
          <a:solidFill>
            <a:schemeClr val="accent1"/>
          </a:solidFill>
        </p:spPr>
        <p:txBody>
          <a:bodyPr lIns="107985" tIns="35995" rIns="107985" bIns="35995" anchor="ctr" anchorCtr="0"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</a:t>
            </a:r>
            <a:r>
              <a:rPr lang="en-US" dirty="0" smtClean="0"/>
              <a:t>20 pt.</a:t>
            </a:r>
          </a:p>
        </p:txBody>
      </p:sp>
      <p:sp>
        <p:nvSpPr>
          <p:cNvPr id="64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4220604" y="1511300"/>
            <a:ext cx="7578000" cy="32047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86643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7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4" y="1512000"/>
            <a:ext cx="3752845" cy="1944000"/>
          </a:xfrm>
          <a:solidFill>
            <a:srgbClr val="9F0002"/>
          </a:solidFill>
        </p:spPr>
        <p:txBody>
          <a:bodyPr/>
          <a:lstStyle>
            <a:lvl1pPr marL="0" marR="0" indent="0" algn="ct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5794" y="4044227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0" name="Bildplatzhalter 8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8042489" y="1512000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1" name="Bildplatzhalter 8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042489" y="4044227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2" name="Bildplatzhalter 8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219141" y="1512000"/>
            <a:ext cx="3752845" cy="1944000"/>
          </a:xfrm>
          <a:solidFill>
            <a:srgbClr val="9F0002"/>
          </a:solidFill>
        </p:spPr>
        <p:txBody>
          <a:bodyPr/>
          <a:lstStyle>
            <a:lvl1pPr marL="0" marR="0" indent="0" algn="ct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13" name="Bildplatzhalter 8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4219141" y="4044227"/>
            <a:ext cx="3752845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5793" y="3501248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 baseline="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5" y="603098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21" hasCustomPrompt="1"/>
          </p:nvPr>
        </p:nvSpPr>
        <p:spPr>
          <a:xfrm>
            <a:off x="4219141" y="3501248"/>
            <a:ext cx="3752845" cy="324000"/>
          </a:xfrm>
        </p:spPr>
        <p:txBody>
          <a:bodyPr/>
          <a:lstStyle>
            <a:lvl1pPr marL="0" marR="0" indent="0" algn="l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042489" y="3501248"/>
            <a:ext cx="3752845" cy="324000"/>
          </a:xfrm>
        </p:spPr>
        <p:txBody>
          <a:bodyPr/>
          <a:lstStyle>
            <a:lvl1pPr marL="0" marR="0" indent="0" algn="l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23" hasCustomPrompt="1"/>
          </p:nvPr>
        </p:nvSpPr>
        <p:spPr>
          <a:xfrm>
            <a:off x="4219141" y="603098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9" name="Textplatzhalter 3"/>
          <p:cNvSpPr>
            <a:spLocks noGrp="1"/>
          </p:cNvSpPr>
          <p:nvPr>
            <p:ph type="body" sz="quarter" idx="24" hasCustomPrompt="1"/>
          </p:nvPr>
        </p:nvSpPr>
        <p:spPr>
          <a:xfrm>
            <a:off x="8042489" y="603098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63538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7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4" y="1512000"/>
            <a:ext cx="3752845" cy="37548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10" name="Bildplatzhalter 8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8042489" y="1512000"/>
            <a:ext cx="3752845" cy="37548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12" name="Bildplatzhalter 8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219141" y="1512000"/>
            <a:ext cx="3752845" cy="37548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5793" y="531360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21" hasCustomPrompt="1"/>
          </p:nvPr>
        </p:nvSpPr>
        <p:spPr>
          <a:xfrm>
            <a:off x="4219141" y="531360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042489" y="5313600"/>
            <a:ext cx="3752845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0" name="Textplatzhalter 3"/>
          <p:cNvSpPr>
            <a:spLocks noGrp="1"/>
          </p:cNvSpPr>
          <p:nvPr>
            <p:ph type="body" sz="quarter" idx="25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quarter" idx="26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2" name="Textplatzhalter 3"/>
          <p:cNvSpPr>
            <a:spLocks noGrp="1"/>
          </p:cNvSpPr>
          <p:nvPr>
            <p:ph type="body" sz="quarter" idx="2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94859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6" y="368300"/>
            <a:ext cx="11400249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7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7" y="1512000"/>
            <a:ext cx="56664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5797" y="4044227"/>
            <a:ext cx="56664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5797" y="3501248"/>
            <a:ext cx="56664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7" y="6030980"/>
            <a:ext cx="56664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1" name="Bildplatzhalter 8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131884" y="1511300"/>
            <a:ext cx="56664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22" name="Bildplatzhalter 8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6131884" y="4043527"/>
            <a:ext cx="56664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quarter" idx="27" hasCustomPrompt="1"/>
          </p:nvPr>
        </p:nvSpPr>
        <p:spPr>
          <a:xfrm>
            <a:off x="6131884" y="3500548"/>
            <a:ext cx="56664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131884" y="6030280"/>
            <a:ext cx="56664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125110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ur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6" y="368300"/>
            <a:ext cx="11400249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7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4" y="1512000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95794" y="4044227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5794" y="3501248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395795" y="6030980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1" name="Bildplatzhalter 8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131655" y="1511300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22" name="Bildplatzhalter 8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6131655" y="4043527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quarter" idx="27" hasCustomPrompt="1"/>
          </p:nvPr>
        </p:nvSpPr>
        <p:spPr>
          <a:xfrm>
            <a:off x="6131655" y="3500548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131657" y="6030280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5" name="Bildplatzhalter 8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3263725" y="1511300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16" name="Bildplatzhalter 8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3263725" y="4043527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31" hasCustomPrompt="1"/>
          </p:nvPr>
        </p:nvSpPr>
        <p:spPr>
          <a:xfrm>
            <a:off x="3263725" y="3500548"/>
            <a:ext cx="2795744" cy="324000"/>
          </a:xfrm>
        </p:spPr>
        <p:txBody>
          <a:bodyPr/>
          <a:lstStyle>
            <a:lvl1pPr marL="0" marR="0" indent="0" algn="l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32" hasCustomPrompt="1"/>
          </p:nvPr>
        </p:nvSpPr>
        <p:spPr>
          <a:xfrm>
            <a:off x="3263726" y="6030280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19" name="Bildplatzhalter 8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8999588" y="1511300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20" name="Bildplatzhalter 8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8999588" y="4043527"/>
            <a:ext cx="2795744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25" name="Textplatzhalter 3"/>
          <p:cNvSpPr>
            <a:spLocks noGrp="1"/>
          </p:cNvSpPr>
          <p:nvPr>
            <p:ph type="body" sz="quarter" idx="35" hasCustomPrompt="1"/>
          </p:nvPr>
        </p:nvSpPr>
        <p:spPr>
          <a:xfrm>
            <a:off x="8999588" y="3500548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6" name="Textplatzhalter 3"/>
          <p:cNvSpPr>
            <a:spLocks noGrp="1"/>
          </p:cNvSpPr>
          <p:nvPr>
            <p:ph type="body" sz="quarter" idx="36" hasCustomPrompt="1"/>
          </p:nvPr>
        </p:nvSpPr>
        <p:spPr>
          <a:xfrm>
            <a:off x="8999588" y="6030280"/>
            <a:ext cx="2795744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 smtClean="0"/>
              <a:t>Caption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15 pt.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8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9" name="Textplatzhalter 3"/>
          <p:cNvSpPr>
            <a:spLocks noGrp="1"/>
          </p:cNvSpPr>
          <p:nvPr>
            <p:ph type="body" sz="quarter" idx="3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8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9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40920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Komplett" hidden="1"/>
          <p:cNvSpPr/>
          <p:nvPr userDrawn="1"/>
        </p:nvSpPr>
        <p:spPr>
          <a:xfrm>
            <a:off x="395880" y="1511767"/>
            <a:ext cx="11399452" cy="3895508"/>
          </a:xfrm>
          <a:prstGeom prst="rect">
            <a:avLst/>
          </a:prstGeom>
          <a:solidFill>
            <a:schemeClr val="accent1"/>
          </a:solidFill>
          <a:ln w="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lnSpc>
                <a:spcPct val="108000"/>
              </a:lnSpc>
              <a:spcAft>
                <a:spcPts val="1007"/>
              </a:spcAft>
            </a:pPr>
            <a:endParaRPr lang="de-DE" sz="2000" dirty="0" smtClean="0"/>
          </a:p>
        </p:txBody>
      </p:sp>
      <p:grpSp>
        <p:nvGrpSpPr>
          <p:cNvPr id="64" name="Horizontal // fein" hidden="1"/>
          <p:cNvGrpSpPr/>
          <p:nvPr userDrawn="1"/>
        </p:nvGrpSpPr>
        <p:grpSpPr>
          <a:xfrm>
            <a:off x="395880" y="1511767"/>
            <a:ext cx="11399452" cy="3895508"/>
            <a:chOff x="396086" y="1511767"/>
            <a:chExt cx="11405389" cy="3895508"/>
          </a:xfrm>
        </p:grpSpPr>
        <p:sp>
          <p:nvSpPr>
            <p:cNvPr id="44" name="Links // Links"/>
            <p:cNvSpPr/>
            <p:nvPr userDrawn="1"/>
          </p:nvSpPr>
          <p:spPr>
            <a:xfrm>
              <a:off x="39608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5" name="Links // Rechts"/>
            <p:cNvSpPr/>
            <p:nvPr userDrawn="1"/>
          </p:nvSpPr>
          <p:spPr>
            <a:xfrm>
              <a:off x="2308774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6" name="Rechts // Links"/>
            <p:cNvSpPr/>
            <p:nvPr userDrawn="1"/>
          </p:nvSpPr>
          <p:spPr>
            <a:xfrm>
              <a:off x="8046838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7" name="Rechts // Rechts"/>
            <p:cNvSpPr/>
            <p:nvPr userDrawn="1"/>
          </p:nvSpPr>
          <p:spPr>
            <a:xfrm>
              <a:off x="995952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8" name="Mitte // Links"/>
            <p:cNvSpPr/>
            <p:nvPr userDrawn="1"/>
          </p:nvSpPr>
          <p:spPr>
            <a:xfrm>
              <a:off x="4221462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9" name="Mitte // Rechts"/>
            <p:cNvSpPr/>
            <p:nvPr userDrawn="1"/>
          </p:nvSpPr>
          <p:spPr>
            <a:xfrm>
              <a:off x="6134150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0" name="Links // Links"/>
            <p:cNvSpPr/>
            <p:nvPr userDrawn="1"/>
          </p:nvSpPr>
          <p:spPr>
            <a:xfrm>
              <a:off x="1352430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1" name="Links // Rechts"/>
            <p:cNvSpPr/>
            <p:nvPr userDrawn="1"/>
          </p:nvSpPr>
          <p:spPr>
            <a:xfrm>
              <a:off x="3265118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2" name="Rechts // Links"/>
            <p:cNvSpPr/>
            <p:nvPr userDrawn="1"/>
          </p:nvSpPr>
          <p:spPr>
            <a:xfrm>
              <a:off x="9003182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3" name="Rechts // Rechts"/>
            <p:cNvSpPr/>
            <p:nvPr userDrawn="1"/>
          </p:nvSpPr>
          <p:spPr>
            <a:xfrm>
              <a:off x="10915875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4" name="Mitte // Links"/>
            <p:cNvSpPr/>
            <p:nvPr userDrawn="1"/>
          </p:nvSpPr>
          <p:spPr>
            <a:xfrm>
              <a:off x="517780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5" name="Mitte // Rechts"/>
            <p:cNvSpPr/>
            <p:nvPr userDrawn="1"/>
          </p:nvSpPr>
          <p:spPr>
            <a:xfrm>
              <a:off x="7090494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65" name="Abstand Horizontal // fein" hidden="1"/>
          <p:cNvGrpSpPr/>
          <p:nvPr userDrawn="1"/>
        </p:nvGrpSpPr>
        <p:grpSpPr>
          <a:xfrm>
            <a:off x="1280396" y="1511767"/>
            <a:ext cx="9630427" cy="3895508"/>
            <a:chOff x="1281058" y="1511767"/>
            <a:chExt cx="9635443" cy="3895508"/>
          </a:xfrm>
        </p:grpSpPr>
        <p:sp>
          <p:nvSpPr>
            <p:cNvPr id="58" name="Abstand Rechts // Mitte"/>
            <p:cNvSpPr/>
            <p:nvPr userDrawn="1"/>
          </p:nvSpPr>
          <p:spPr>
            <a:xfrm>
              <a:off x="8931814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9" name="Abstand Links // Mitte"/>
            <p:cNvSpPr/>
            <p:nvPr userDrawn="1"/>
          </p:nvSpPr>
          <p:spPr>
            <a:xfrm>
              <a:off x="1281058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0" name="Abstand Mitte // Mitte"/>
            <p:cNvSpPr/>
            <p:nvPr userDrawn="1"/>
          </p:nvSpPr>
          <p:spPr>
            <a:xfrm>
              <a:off x="5106436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1" name="Abstand Rechts // Mitte"/>
            <p:cNvSpPr/>
            <p:nvPr userDrawn="1"/>
          </p:nvSpPr>
          <p:spPr>
            <a:xfrm>
              <a:off x="10844501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2" name="Abstand Links // Mitte"/>
            <p:cNvSpPr/>
            <p:nvPr userDrawn="1"/>
          </p:nvSpPr>
          <p:spPr>
            <a:xfrm>
              <a:off x="3193747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3" name="Abstand Mitte // Mitte"/>
            <p:cNvSpPr/>
            <p:nvPr userDrawn="1"/>
          </p:nvSpPr>
          <p:spPr>
            <a:xfrm>
              <a:off x="7019125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56" name="Horizontal // grob" hidden="1"/>
          <p:cNvGrpSpPr/>
          <p:nvPr userDrawn="1"/>
        </p:nvGrpSpPr>
        <p:grpSpPr>
          <a:xfrm>
            <a:off x="395880" y="1511300"/>
            <a:ext cx="11399452" cy="3895976"/>
            <a:chOff x="396086" y="1511300"/>
            <a:chExt cx="11405389" cy="3895976"/>
          </a:xfrm>
        </p:grpSpPr>
        <p:sp>
          <p:nvSpPr>
            <p:cNvPr id="25" name="Links // Links"/>
            <p:cNvSpPr/>
            <p:nvPr userDrawn="1"/>
          </p:nvSpPr>
          <p:spPr>
            <a:xfrm>
              <a:off x="396086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6" name="Links // Rechts"/>
            <p:cNvSpPr/>
            <p:nvPr userDrawn="1"/>
          </p:nvSpPr>
          <p:spPr>
            <a:xfrm>
              <a:off x="2309244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7" name="Rechts // Links"/>
            <p:cNvSpPr/>
            <p:nvPr userDrawn="1"/>
          </p:nvSpPr>
          <p:spPr>
            <a:xfrm>
              <a:off x="8048718" y="1511768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8" name="Rechts // Rechts"/>
            <p:cNvSpPr/>
            <p:nvPr userDrawn="1"/>
          </p:nvSpPr>
          <p:spPr>
            <a:xfrm>
              <a:off x="9961875" y="1511768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9" name="Mitte // Links"/>
            <p:cNvSpPr/>
            <p:nvPr userDrawn="1"/>
          </p:nvSpPr>
          <p:spPr>
            <a:xfrm>
              <a:off x="4222402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0" name="Mitte // Rechts"/>
            <p:cNvSpPr/>
            <p:nvPr userDrawn="1"/>
          </p:nvSpPr>
          <p:spPr>
            <a:xfrm>
              <a:off x="6135560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3" name="Links"/>
            <p:cNvSpPr/>
            <p:nvPr userDrawn="1"/>
          </p:nvSpPr>
          <p:spPr>
            <a:xfrm>
              <a:off x="396086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6" name="Mitte"/>
            <p:cNvSpPr/>
            <p:nvPr userDrawn="1"/>
          </p:nvSpPr>
          <p:spPr>
            <a:xfrm>
              <a:off x="4221380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4" name="Rechts"/>
            <p:cNvSpPr/>
            <p:nvPr userDrawn="1"/>
          </p:nvSpPr>
          <p:spPr>
            <a:xfrm>
              <a:off x="8046675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67" name="Abstand Horizontal // grob" hidden="1"/>
          <p:cNvGrpSpPr/>
          <p:nvPr userDrawn="1"/>
        </p:nvGrpSpPr>
        <p:grpSpPr>
          <a:xfrm>
            <a:off x="2235303" y="1511300"/>
            <a:ext cx="7720610" cy="3895508"/>
            <a:chOff x="2236465" y="1511300"/>
            <a:chExt cx="7724631" cy="3895508"/>
          </a:xfrm>
        </p:grpSpPr>
        <p:sp>
          <p:nvSpPr>
            <p:cNvPr id="33" name="Abstand Links"/>
            <p:cNvSpPr/>
            <p:nvPr userDrawn="1"/>
          </p:nvSpPr>
          <p:spPr>
            <a:xfrm>
              <a:off x="4150133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5" name="Abstand Rechts"/>
            <p:cNvSpPr/>
            <p:nvPr userDrawn="1"/>
          </p:nvSpPr>
          <p:spPr>
            <a:xfrm>
              <a:off x="7975427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1" name="Abstand Rechts // Mitte"/>
            <p:cNvSpPr/>
            <p:nvPr userDrawn="1"/>
          </p:nvSpPr>
          <p:spPr>
            <a:xfrm>
              <a:off x="9889096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2" name="Abstand Links // Mitte"/>
            <p:cNvSpPr/>
            <p:nvPr userDrawn="1"/>
          </p:nvSpPr>
          <p:spPr>
            <a:xfrm>
              <a:off x="2236465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3" name="Abstand Mitte // Mitte"/>
            <p:cNvSpPr/>
            <p:nvPr userDrawn="1"/>
          </p:nvSpPr>
          <p:spPr>
            <a:xfrm>
              <a:off x="6062781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99" name="Vertikal" hidden="1"/>
          <p:cNvGrpSpPr/>
          <p:nvPr userDrawn="1"/>
        </p:nvGrpSpPr>
        <p:grpSpPr>
          <a:xfrm>
            <a:off x="395082" y="1511299"/>
            <a:ext cx="11400250" cy="3895976"/>
            <a:chOff x="395287" y="1511299"/>
            <a:chExt cx="11406188" cy="3895976"/>
          </a:xfrm>
        </p:grpSpPr>
        <p:sp>
          <p:nvSpPr>
            <p:cNvPr id="19" name="Oben // Oben"/>
            <p:cNvSpPr/>
            <p:nvPr userDrawn="1"/>
          </p:nvSpPr>
          <p:spPr>
            <a:xfrm>
              <a:off x="396086" y="1511299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0" name="Oben // Unten"/>
            <p:cNvSpPr/>
            <p:nvPr userDrawn="1"/>
          </p:nvSpPr>
          <p:spPr>
            <a:xfrm>
              <a:off x="396086" y="2502758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1" name="Unten // Oben"/>
            <p:cNvSpPr/>
            <p:nvPr userDrawn="1"/>
          </p:nvSpPr>
          <p:spPr>
            <a:xfrm>
              <a:off x="395287" y="3494217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2" name="Unten // Unten"/>
            <p:cNvSpPr/>
            <p:nvPr userDrawn="1"/>
          </p:nvSpPr>
          <p:spPr>
            <a:xfrm>
              <a:off x="396086" y="4485675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16" name="Oben"/>
            <p:cNvSpPr/>
            <p:nvPr userDrawn="1"/>
          </p:nvSpPr>
          <p:spPr>
            <a:xfrm>
              <a:off x="396086" y="1511300"/>
              <a:ext cx="11405389" cy="191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18" name="Unten"/>
            <p:cNvSpPr/>
            <p:nvPr userDrawn="1"/>
          </p:nvSpPr>
          <p:spPr>
            <a:xfrm>
              <a:off x="396086" y="3495675"/>
              <a:ext cx="11405389" cy="191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98" name="Abstand Vertikal" hidden="1"/>
          <p:cNvGrpSpPr/>
          <p:nvPr userDrawn="1"/>
        </p:nvGrpSpPr>
        <p:grpSpPr>
          <a:xfrm>
            <a:off x="395880" y="2431828"/>
            <a:ext cx="11399452" cy="2054918"/>
            <a:chOff x="396086" y="2431828"/>
            <a:chExt cx="11405389" cy="2054918"/>
          </a:xfrm>
        </p:grpSpPr>
        <p:sp>
          <p:nvSpPr>
            <p:cNvPr id="29" name="Abstand Mitte"/>
            <p:cNvSpPr/>
            <p:nvPr userDrawn="1"/>
          </p:nvSpPr>
          <p:spPr>
            <a:xfrm>
              <a:off x="396885" y="3423287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1" name="Abstand Oben // Mitte"/>
            <p:cNvSpPr/>
            <p:nvPr userDrawn="1"/>
          </p:nvSpPr>
          <p:spPr>
            <a:xfrm>
              <a:off x="396086" y="2431828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2" name="Abstand Unten // Mitte"/>
            <p:cNvSpPr/>
            <p:nvPr userDrawn="1"/>
          </p:nvSpPr>
          <p:spPr>
            <a:xfrm>
              <a:off x="396086" y="4414746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7" name="Textplatzhalter 6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95086" y="5436004"/>
            <a:ext cx="11400249" cy="990200"/>
          </a:xfrm>
        </p:spPr>
        <p:txBody>
          <a:bodyPr/>
          <a:lstStyle>
            <a:lvl1pPr>
              <a:spcAft>
                <a:spcPts val="0"/>
              </a:spcAft>
              <a:defRPr/>
            </a:lvl1pPr>
            <a:lvl2pPr>
              <a:spcAft>
                <a:spcPts val="0"/>
              </a:spcAft>
              <a:defRPr/>
            </a:lvl2pPr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  <a:lvl6pPr>
              <a:spcAft>
                <a:spcPts val="0"/>
              </a:spcAft>
              <a:defRPr/>
            </a:lvl6pPr>
            <a:lvl7pPr>
              <a:spcAft>
                <a:spcPts val="0"/>
              </a:spcAft>
              <a:defRPr/>
            </a:lvl7pPr>
            <a:lvl8pPr>
              <a:spcAft>
                <a:spcPts val="0"/>
              </a:spcAft>
              <a:defRPr/>
            </a:lvl8pPr>
            <a:lvl9pPr>
              <a:spcAft>
                <a:spcPts val="0"/>
              </a:spcAft>
              <a:defRPr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// for bullets: Home // Paragraph// Increase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68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396677" y="1511768"/>
            <a:ext cx="1843200" cy="1912590"/>
          </a:xfrm>
          <a:solidFill>
            <a:srgbClr val="9F0002"/>
          </a:solidFill>
        </p:spPr>
        <p:txBody>
          <a:bodyPr/>
          <a:lstStyle>
            <a:lvl1pPr marL="0" marR="0" indent="0" algn="ctr" defTabSz="9138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76" name="Bildplatzhalter 8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2307263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8" name="Bildplatzhalter 8"/>
          <p:cNvSpPr>
            <a:spLocks noGrp="1"/>
          </p:cNvSpPr>
          <p:nvPr userDrawn="1">
            <p:ph type="pic" sz="quarter" idx="16" hasCustomPrompt="1"/>
          </p:nvPr>
        </p:nvSpPr>
        <p:spPr bwMode="gray">
          <a:xfrm>
            <a:off x="395082" y="3495678"/>
            <a:ext cx="37548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85" name="Bildplatzhalter 8"/>
          <p:cNvSpPr>
            <a:spLocks noGrp="1"/>
          </p:cNvSpPr>
          <p:nvPr userDrawn="1">
            <p:ph type="pic" sz="quarter" idx="23" hasCustomPrompt="1"/>
          </p:nvPr>
        </p:nvSpPr>
        <p:spPr bwMode="gray">
          <a:xfrm>
            <a:off x="4220203" y="2503829"/>
            <a:ext cx="3754800" cy="1910916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89" name="Bildplatzhalter 8"/>
          <p:cNvSpPr>
            <a:spLocks noGrp="1"/>
          </p:cNvSpPr>
          <p:nvPr userDrawn="1">
            <p:ph type="pic" sz="quarter" idx="27" hasCustomPrompt="1"/>
          </p:nvPr>
        </p:nvSpPr>
        <p:spPr bwMode="gray">
          <a:xfrm>
            <a:off x="6130958" y="4486748"/>
            <a:ext cx="18432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1" name="Bildplatzhalter 8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220204" y="4486748"/>
            <a:ext cx="18432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3" name="Bildplatzhalter 8"/>
          <p:cNvSpPr>
            <a:spLocks noGrp="1"/>
          </p:cNvSpPr>
          <p:nvPr userDrawn="1">
            <p:ph type="pic" sz="quarter" idx="31" hasCustomPrompt="1"/>
          </p:nvPr>
        </p:nvSpPr>
        <p:spPr bwMode="gray">
          <a:xfrm>
            <a:off x="8042489" y="3495678"/>
            <a:ext cx="3752845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5" name="Bildplatzhalter 8"/>
          <p:cNvSpPr>
            <a:spLocks noGrp="1"/>
          </p:cNvSpPr>
          <p:nvPr userDrawn="1">
            <p:ph type="pic" sz="quarter" idx="33" hasCustomPrompt="1"/>
          </p:nvPr>
        </p:nvSpPr>
        <p:spPr bwMode="gray">
          <a:xfrm>
            <a:off x="8042487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6" name="Bildplatzhalter 8"/>
          <p:cNvSpPr>
            <a:spLocks noGrp="1"/>
          </p:cNvSpPr>
          <p:nvPr userDrawn="1">
            <p:ph type="pic" sz="quarter" idx="34" hasCustomPrompt="1"/>
          </p:nvPr>
        </p:nvSpPr>
        <p:spPr bwMode="gray">
          <a:xfrm>
            <a:off x="9956690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4" name="Bildplatzhalter 8"/>
          <p:cNvSpPr>
            <a:spLocks noGrp="1"/>
          </p:cNvSpPr>
          <p:nvPr>
            <p:ph type="pic" sz="quarter" idx="35" hasCustomPrompt="1"/>
          </p:nvPr>
        </p:nvSpPr>
        <p:spPr bwMode="gray">
          <a:xfrm>
            <a:off x="6130691" y="1511769"/>
            <a:ext cx="18432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5" name="Bildplatzhalter 8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4220304" y="1511769"/>
            <a:ext cx="1843200" cy="92006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6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70" name="Textplatzhalter 3"/>
          <p:cNvSpPr>
            <a:spLocks noGrp="1"/>
          </p:cNvSpPr>
          <p:nvPr>
            <p:ph type="body" sz="quarter" idx="3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8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39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1" name="Textplatzhalter 7"/>
          <p:cNvSpPr>
            <a:spLocks noGrp="1"/>
          </p:cNvSpPr>
          <p:nvPr>
            <p:ph type="body" sz="quarter" idx="40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</p:spTree>
    <p:extLst>
      <p:ext uri="{BB962C8B-B14F-4D97-AF65-F5344CB8AC3E}">
        <p14:creationId xmlns:p14="http://schemas.microsoft.com/office/powerpoint/2010/main" val="2436343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Komplett" hidden="1"/>
          <p:cNvSpPr/>
          <p:nvPr userDrawn="1"/>
        </p:nvSpPr>
        <p:spPr>
          <a:xfrm>
            <a:off x="395880" y="1511767"/>
            <a:ext cx="11399452" cy="3895508"/>
          </a:xfrm>
          <a:prstGeom prst="rect">
            <a:avLst/>
          </a:prstGeom>
          <a:solidFill>
            <a:schemeClr val="accent1"/>
          </a:solidFill>
          <a:ln w="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lnSpc>
                <a:spcPct val="108000"/>
              </a:lnSpc>
              <a:spcAft>
                <a:spcPts val="1007"/>
              </a:spcAft>
            </a:pPr>
            <a:endParaRPr lang="de-DE" sz="2000" dirty="0" smtClean="0"/>
          </a:p>
        </p:txBody>
      </p:sp>
      <p:grpSp>
        <p:nvGrpSpPr>
          <p:cNvPr id="64" name="Horizontal // fein" hidden="1"/>
          <p:cNvGrpSpPr/>
          <p:nvPr userDrawn="1"/>
        </p:nvGrpSpPr>
        <p:grpSpPr>
          <a:xfrm>
            <a:off x="395880" y="1511767"/>
            <a:ext cx="11399452" cy="3895508"/>
            <a:chOff x="396086" y="1511767"/>
            <a:chExt cx="11405389" cy="3895508"/>
          </a:xfrm>
        </p:grpSpPr>
        <p:sp>
          <p:nvSpPr>
            <p:cNvPr id="44" name="Links // Links"/>
            <p:cNvSpPr/>
            <p:nvPr userDrawn="1"/>
          </p:nvSpPr>
          <p:spPr>
            <a:xfrm>
              <a:off x="39608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5" name="Links // Rechts"/>
            <p:cNvSpPr/>
            <p:nvPr userDrawn="1"/>
          </p:nvSpPr>
          <p:spPr>
            <a:xfrm>
              <a:off x="2308774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6" name="Rechts // Links"/>
            <p:cNvSpPr/>
            <p:nvPr userDrawn="1"/>
          </p:nvSpPr>
          <p:spPr>
            <a:xfrm>
              <a:off x="8046838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7" name="Rechts // Rechts"/>
            <p:cNvSpPr/>
            <p:nvPr userDrawn="1"/>
          </p:nvSpPr>
          <p:spPr>
            <a:xfrm>
              <a:off x="995952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8" name="Mitte // Links"/>
            <p:cNvSpPr/>
            <p:nvPr userDrawn="1"/>
          </p:nvSpPr>
          <p:spPr>
            <a:xfrm>
              <a:off x="4221462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9" name="Mitte // Rechts"/>
            <p:cNvSpPr/>
            <p:nvPr userDrawn="1"/>
          </p:nvSpPr>
          <p:spPr>
            <a:xfrm>
              <a:off x="6134150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0" name="Links // Links"/>
            <p:cNvSpPr/>
            <p:nvPr userDrawn="1"/>
          </p:nvSpPr>
          <p:spPr>
            <a:xfrm>
              <a:off x="1352430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1" name="Links // Rechts"/>
            <p:cNvSpPr/>
            <p:nvPr userDrawn="1"/>
          </p:nvSpPr>
          <p:spPr>
            <a:xfrm>
              <a:off x="3265118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2" name="Rechts // Links"/>
            <p:cNvSpPr/>
            <p:nvPr userDrawn="1"/>
          </p:nvSpPr>
          <p:spPr>
            <a:xfrm>
              <a:off x="9003182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3" name="Rechts // Rechts"/>
            <p:cNvSpPr/>
            <p:nvPr userDrawn="1"/>
          </p:nvSpPr>
          <p:spPr>
            <a:xfrm>
              <a:off x="10915875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4" name="Mitte // Links"/>
            <p:cNvSpPr/>
            <p:nvPr userDrawn="1"/>
          </p:nvSpPr>
          <p:spPr>
            <a:xfrm>
              <a:off x="5177806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5" name="Mitte // Rechts"/>
            <p:cNvSpPr/>
            <p:nvPr userDrawn="1"/>
          </p:nvSpPr>
          <p:spPr>
            <a:xfrm>
              <a:off x="7090494" y="1511767"/>
              <a:ext cx="885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65" name="Abstand Horizontal // fein" hidden="1"/>
          <p:cNvGrpSpPr/>
          <p:nvPr userDrawn="1"/>
        </p:nvGrpSpPr>
        <p:grpSpPr>
          <a:xfrm>
            <a:off x="1280396" y="1511767"/>
            <a:ext cx="9630427" cy="3895508"/>
            <a:chOff x="1281058" y="1511767"/>
            <a:chExt cx="9635443" cy="3895508"/>
          </a:xfrm>
        </p:grpSpPr>
        <p:sp>
          <p:nvSpPr>
            <p:cNvPr id="58" name="Abstand Rechts // Mitte"/>
            <p:cNvSpPr/>
            <p:nvPr userDrawn="1"/>
          </p:nvSpPr>
          <p:spPr>
            <a:xfrm>
              <a:off x="8931814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59" name="Abstand Links // Mitte"/>
            <p:cNvSpPr/>
            <p:nvPr userDrawn="1"/>
          </p:nvSpPr>
          <p:spPr>
            <a:xfrm>
              <a:off x="1281058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0" name="Abstand Mitte // Mitte"/>
            <p:cNvSpPr/>
            <p:nvPr userDrawn="1"/>
          </p:nvSpPr>
          <p:spPr>
            <a:xfrm>
              <a:off x="5106436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1" name="Abstand Rechts // Mitte"/>
            <p:cNvSpPr/>
            <p:nvPr userDrawn="1"/>
          </p:nvSpPr>
          <p:spPr>
            <a:xfrm>
              <a:off x="10844501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2" name="Abstand Links // Mitte"/>
            <p:cNvSpPr/>
            <p:nvPr userDrawn="1"/>
          </p:nvSpPr>
          <p:spPr>
            <a:xfrm>
              <a:off x="3193747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63" name="Abstand Mitte // Mitte"/>
            <p:cNvSpPr/>
            <p:nvPr userDrawn="1"/>
          </p:nvSpPr>
          <p:spPr>
            <a:xfrm>
              <a:off x="7019125" y="1511767"/>
              <a:ext cx="72000" cy="38955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56" name="Horizontal // grob" hidden="1"/>
          <p:cNvGrpSpPr/>
          <p:nvPr userDrawn="1"/>
        </p:nvGrpSpPr>
        <p:grpSpPr>
          <a:xfrm>
            <a:off x="395880" y="1511300"/>
            <a:ext cx="11399452" cy="3895976"/>
            <a:chOff x="396086" y="1511300"/>
            <a:chExt cx="11405389" cy="3895976"/>
          </a:xfrm>
        </p:grpSpPr>
        <p:sp>
          <p:nvSpPr>
            <p:cNvPr id="25" name="Links // Links"/>
            <p:cNvSpPr/>
            <p:nvPr userDrawn="1"/>
          </p:nvSpPr>
          <p:spPr>
            <a:xfrm>
              <a:off x="396086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6" name="Links // Rechts"/>
            <p:cNvSpPr/>
            <p:nvPr userDrawn="1"/>
          </p:nvSpPr>
          <p:spPr>
            <a:xfrm>
              <a:off x="2309244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7" name="Rechts // Links"/>
            <p:cNvSpPr/>
            <p:nvPr userDrawn="1"/>
          </p:nvSpPr>
          <p:spPr>
            <a:xfrm>
              <a:off x="8048718" y="1511768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8" name="Rechts // Rechts"/>
            <p:cNvSpPr/>
            <p:nvPr userDrawn="1"/>
          </p:nvSpPr>
          <p:spPr>
            <a:xfrm>
              <a:off x="9961875" y="1511768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9" name="Mitte // Links"/>
            <p:cNvSpPr/>
            <p:nvPr userDrawn="1"/>
          </p:nvSpPr>
          <p:spPr>
            <a:xfrm>
              <a:off x="4222402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0" name="Mitte // Rechts"/>
            <p:cNvSpPr/>
            <p:nvPr userDrawn="1"/>
          </p:nvSpPr>
          <p:spPr>
            <a:xfrm>
              <a:off x="6135560" y="1511300"/>
              <a:ext cx="1839600" cy="3895508"/>
            </a:xfrm>
            <a:prstGeom prst="rect">
              <a:avLst/>
            </a:prstGeom>
            <a:solidFill>
              <a:schemeClr val="accent3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3" name="Links"/>
            <p:cNvSpPr/>
            <p:nvPr userDrawn="1"/>
          </p:nvSpPr>
          <p:spPr>
            <a:xfrm>
              <a:off x="396086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6" name="Mitte"/>
            <p:cNvSpPr/>
            <p:nvPr userDrawn="1"/>
          </p:nvSpPr>
          <p:spPr>
            <a:xfrm>
              <a:off x="4221380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4" name="Rechts"/>
            <p:cNvSpPr/>
            <p:nvPr userDrawn="1"/>
          </p:nvSpPr>
          <p:spPr>
            <a:xfrm>
              <a:off x="8046675" y="1511767"/>
              <a:ext cx="3754800" cy="3895508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67" name="Abstand Horizontal // grob" hidden="1"/>
          <p:cNvGrpSpPr/>
          <p:nvPr userDrawn="1"/>
        </p:nvGrpSpPr>
        <p:grpSpPr>
          <a:xfrm>
            <a:off x="2235303" y="1511300"/>
            <a:ext cx="7720610" cy="3895508"/>
            <a:chOff x="2236465" y="1511300"/>
            <a:chExt cx="7724631" cy="3895508"/>
          </a:xfrm>
        </p:grpSpPr>
        <p:sp>
          <p:nvSpPr>
            <p:cNvPr id="33" name="Abstand Links"/>
            <p:cNvSpPr/>
            <p:nvPr userDrawn="1"/>
          </p:nvSpPr>
          <p:spPr>
            <a:xfrm>
              <a:off x="4150133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5" name="Abstand Rechts"/>
            <p:cNvSpPr/>
            <p:nvPr userDrawn="1"/>
          </p:nvSpPr>
          <p:spPr>
            <a:xfrm>
              <a:off x="7975427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1" name="Abstand Rechts // Mitte"/>
            <p:cNvSpPr/>
            <p:nvPr userDrawn="1"/>
          </p:nvSpPr>
          <p:spPr>
            <a:xfrm>
              <a:off x="9889096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2" name="Abstand Links // Mitte"/>
            <p:cNvSpPr/>
            <p:nvPr userDrawn="1"/>
          </p:nvSpPr>
          <p:spPr>
            <a:xfrm>
              <a:off x="2236465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43" name="Abstand Mitte // Mitte"/>
            <p:cNvSpPr/>
            <p:nvPr userDrawn="1"/>
          </p:nvSpPr>
          <p:spPr>
            <a:xfrm>
              <a:off x="6062781" y="1511300"/>
              <a:ext cx="72000" cy="38955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99" name="Vertikal" hidden="1"/>
          <p:cNvGrpSpPr/>
          <p:nvPr userDrawn="1"/>
        </p:nvGrpSpPr>
        <p:grpSpPr>
          <a:xfrm>
            <a:off x="395082" y="1511299"/>
            <a:ext cx="11400250" cy="3895976"/>
            <a:chOff x="395287" y="1511299"/>
            <a:chExt cx="11406188" cy="3895976"/>
          </a:xfrm>
        </p:grpSpPr>
        <p:sp>
          <p:nvSpPr>
            <p:cNvPr id="19" name="Oben // Oben"/>
            <p:cNvSpPr/>
            <p:nvPr userDrawn="1"/>
          </p:nvSpPr>
          <p:spPr>
            <a:xfrm>
              <a:off x="396086" y="1511299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0" name="Oben // Unten"/>
            <p:cNvSpPr/>
            <p:nvPr userDrawn="1"/>
          </p:nvSpPr>
          <p:spPr>
            <a:xfrm>
              <a:off x="396086" y="2502758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1" name="Unten // Oben"/>
            <p:cNvSpPr/>
            <p:nvPr userDrawn="1"/>
          </p:nvSpPr>
          <p:spPr>
            <a:xfrm>
              <a:off x="395287" y="3494217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22" name="Unten // Unten"/>
            <p:cNvSpPr/>
            <p:nvPr userDrawn="1"/>
          </p:nvSpPr>
          <p:spPr>
            <a:xfrm>
              <a:off x="396086" y="4485675"/>
              <a:ext cx="11405389" cy="92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16" name="Oben"/>
            <p:cNvSpPr/>
            <p:nvPr userDrawn="1"/>
          </p:nvSpPr>
          <p:spPr>
            <a:xfrm>
              <a:off x="396086" y="1511300"/>
              <a:ext cx="11405389" cy="191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18" name="Unten"/>
            <p:cNvSpPr/>
            <p:nvPr userDrawn="1"/>
          </p:nvSpPr>
          <p:spPr>
            <a:xfrm>
              <a:off x="396086" y="3495675"/>
              <a:ext cx="11405389" cy="1911600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grpSp>
        <p:nvGrpSpPr>
          <p:cNvPr id="98" name="Abstand Vertikal" hidden="1"/>
          <p:cNvGrpSpPr/>
          <p:nvPr userDrawn="1"/>
        </p:nvGrpSpPr>
        <p:grpSpPr>
          <a:xfrm>
            <a:off x="395880" y="2431828"/>
            <a:ext cx="11399452" cy="2054918"/>
            <a:chOff x="396086" y="2431828"/>
            <a:chExt cx="11405389" cy="2054918"/>
          </a:xfrm>
        </p:grpSpPr>
        <p:sp>
          <p:nvSpPr>
            <p:cNvPr id="29" name="Abstand Mitte"/>
            <p:cNvSpPr/>
            <p:nvPr userDrawn="1"/>
          </p:nvSpPr>
          <p:spPr>
            <a:xfrm>
              <a:off x="396885" y="3423287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1" name="Abstand Oben // Mitte"/>
            <p:cNvSpPr/>
            <p:nvPr userDrawn="1"/>
          </p:nvSpPr>
          <p:spPr>
            <a:xfrm>
              <a:off x="396086" y="2431828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sp>
          <p:nvSpPr>
            <p:cNvPr id="32" name="Abstand Unten // Mitte"/>
            <p:cNvSpPr/>
            <p:nvPr userDrawn="1"/>
          </p:nvSpPr>
          <p:spPr>
            <a:xfrm>
              <a:off x="396086" y="4414746"/>
              <a:ext cx="1140459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</p:grpSp>
      <p:sp>
        <p:nvSpPr>
          <p:cNvPr id="2" name="Titel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7" name="Textplatzhalter 6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95086" y="5436004"/>
            <a:ext cx="11400249" cy="990200"/>
          </a:xfrm>
        </p:spPr>
        <p:txBody>
          <a:bodyPr/>
          <a:lstStyle>
            <a:lvl1pPr>
              <a:spcAft>
                <a:spcPts val="0"/>
              </a:spcAft>
              <a:defRPr/>
            </a:lvl1pPr>
            <a:lvl2pPr>
              <a:spcAft>
                <a:spcPts val="0"/>
              </a:spcAft>
              <a:defRPr/>
            </a:lvl2pPr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  <a:lvl6pPr>
              <a:spcAft>
                <a:spcPts val="0"/>
              </a:spcAft>
              <a:defRPr/>
            </a:lvl6pPr>
            <a:lvl7pPr>
              <a:spcAft>
                <a:spcPts val="0"/>
              </a:spcAft>
              <a:defRPr/>
            </a:lvl7pPr>
            <a:lvl8pPr>
              <a:spcAft>
                <a:spcPts val="0"/>
              </a:spcAft>
              <a:defRPr/>
            </a:lvl8pPr>
            <a:lvl9pPr>
              <a:spcAft>
                <a:spcPts val="0"/>
              </a:spcAft>
              <a:defRPr/>
            </a:lvl9pPr>
          </a:lstStyle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// for bullets: Home // Paragraph// Increase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</p:txBody>
      </p:sp>
      <p:sp>
        <p:nvSpPr>
          <p:cNvPr id="68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396677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6" name="Bildplatzhalter 8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2307263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8" name="Bildplatzhalter 8"/>
          <p:cNvSpPr>
            <a:spLocks noGrp="1"/>
          </p:cNvSpPr>
          <p:nvPr userDrawn="1">
            <p:ph type="pic" sz="quarter" idx="16" hasCustomPrompt="1"/>
          </p:nvPr>
        </p:nvSpPr>
        <p:spPr bwMode="gray">
          <a:xfrm>
            <a:off x="395082" y="3495678"/>
            <a:ext cx="37548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89" name="Bildplatzhalter 8"/>
          <p:cNvSpPr>
            <a:spLocks noGrp="1"/>
          </p:cNvSpPr>
          <p:nvPr userDrawn="1">
            <p:ph type="pic" sz="quarter" idx="27" hasCustomPrompt="1"/>
          </p:nvPr>
        </p:nvSpPr>
        <p:spPr bwMode="gray">
          <a:xfrm>
            <a:off x="6130958" y="3495678"/>
            <a:ext cx="18432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1" name="Bildplatzhalter 8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220204" y="3495678"/>
            <a:ext cx="18432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3" name="Bildplatzhalter 8"/>
          <p:cNvSpPr>
            <a:spLocks noGrp="1"/>
          </p:cNvSpPr>
          <p:nvPr userDrawn="1">
            <p:ph type="pic" sz="quarter" idx="31" hasCustomPrompt="1"/>
          </p:nvPr>
        </p:nvSpPr>
        <p:spPr bwMode="gray">
          <a:xfrm>
            <a:off x="8042486" y="3495678"/>
            <a:ext cx="3754800" cy="191113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5" name="Bildplatzhalter 8"/>
          <p:cNvSpPr>
            <a:spLocks noGrp="1"/>
          </p:cNvSpPr>
          <p:nvPr userDrawn="1">
            <p:ph type="pic" sz="quarter" idx="33" hasCustomPrompt="1"/>
          </p:nvPr>
        </p:nvSpPr>
        <p:spPr bwMode="gray">
          <a:xfrm>
            <a:off x="8042487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96" name="Bildplatzhalter 8"/>
          <p:cNvSpPr>
            <a:spLocks noGrp="1"/>
          </p:cNvSpPr>
          <p:nvPr userDrawn="1">
            <p:ph type="pic" sz="quarter" idx="34" hasCustomPrompt="1"/>
          </p:nvPr>
        </p:nvSpPr>
        <p:spPr bwMode="gray">
          <a:xfrm>
            <a:off x="9956690" y="1511768"/>
            <a:ext cx="18432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5" name="Bildplatzhalter 8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4220303" y="1511768"/>
            <a:ext cx="3754800" cy="191259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6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70" name="Textplatzhalter 3"/>
          <p:cNvSpPr>
            <a:spLocks noGrp="1"/>
          </p:cNvSpPr>
          <p:nvPr>
            <p:ph type="body" sz="quarter" idx="37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8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39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1" name="Textplatzhalter 7"/>
          <p:cNvSpPr>
            <a:spLocks noGrp="1"/>
          </p:cNvSpPr>
          <p:nvPr>
            <p:ph type="body" sz="quarter" idx="40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</p:spTree>
    <p:extLst>
      <p:ext uri="{BB962C8B-B14F-4D97-AF65-F5344CB8AC3E}">
        <p14:creationId xmlns:p14="http://schemas.microsoft.com/office/powerpoint/2010/main" val="3641235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with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" y="3"/>
            <a:ext cx="121920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64" name="Textplatzhalter 3"/>
          <p:cNvSpPr>
            <a:spLocks noGrp="1"/>
          </p:cNvSpPr>
          <p:nvPr>
            <p:ph type="body" sz="quarter" idx="77" hasCustomPrompt="1"/>
          </p:nvPr>
        </p:nvSpPr>
        <p:spPr bwMode="gray">
          <a:xfrm>
            <a:off x="4526573" y="366999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8" name="Textplatzhalter 3"/>
          <p:cNvSpPr>
            <a:spLocks noGrp="1"/>
          </p:cNvSpPr>
          <p:nvPr>
            <p:ph type="body" sz="quarter" idx="71" hasCustomPrompt="1"/>
          </p:nvPr>
        </p:nvSpPr>
        <p:spPr bwMode="gray">
          <a:xfrm>
            <a:off x="395795" y="1786681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9" name="Textplatzhalter 3"/>
          <p:cNvSpPr>
            <a:spLocks noGrp="1"/>
          </p:cNvSpPr>
          <p:nvPr>
            <p:ph type="body" sz="quarter" idx="72" hasCustomPrompt="1"/>
          </p:nvPr>
        </p:nvSpPr>
        <p:spPr bwMode="gray">
          <a:xfrm>
            <a:off x="395795" y="4626044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2" name="Textplatzhalter 3"/>
          <p:cNvSpPr>
            <a:spLocks noGrp="1"/>
          </p:cNvSpPr>
          <p:nvPr>
            <p:ph type="body" sz="quarter" idx="75" hasCustomPrompt="1"/>
          </p:nvPr>
        </p:nvSpPr>
        <p:spPr bwMode="gray">
          <a:xfrm>
            <a:off x="395795" y="3206363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42" name="Textplatzhalter 3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95795" y="366999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5" name="Textplatzhalter 3"/>
          <p:cNvSpPr>
            <a:spLocks noGrp="1"/>
          </p:cNvSpPr>
          <p:nvPr>
            <p:ph type="body" sz="quarter" idx="78" hasCustomPrompt="1"/>
          </p:nvPr>
        </p:nvSpPr>
        <p:spPr bwMode="gray">
          <a:xfrm>
            <a:off x="4526573" y="6043658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5" name="Textplatzhalter 3"/>
          <p:cNvSpPr>
            <a:spLocks noGrp="1"/>
          </p:cNvSpPr>
          <p:nvPr>
            <p:ph type="body" sz="quarter" idx="68" hasCustomPrompt="1"/>
          </p:nvPr>
        </p:nvSpPr>
        <p:spPr bwMode="gray">
          <a:xfrm>
            <a:off x="395795" y="6045725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0" name="Textplatzhalter 3"/>
          <p:cNvSpPr>
            <a:spLocks noGrp="1"/>
          </p:cNvSpPr>
          <p:nvPr>
            <p:ph type="body" sz="quarter" idx="73" hasCustomPrompt="1"/>
          </p:nvPr>
        </p:nvSpPr>
        <p:spPr bwMode="gray">
          <a:xfrm>
            <a:off x="8846409" y="1786166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1" name="Textplatzhalter 3"/>
          <p:cNvSpPr>
            <a:spLocks noGrp="1"/>
          </p:cNvSpPr>
          <p:nvPr>
            <p:ph type="body" sz="quarter" idx="74" hasCustomPrompt="1"/>
          </p:nvPr>
        </p:nvSpPr>
        <p:spPr bwMode="gray">
          <a:xfrm>
            <a:off x="8846409" y="4624496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3" name="Textplatzhalter 3"/>
          <p:cNvSpPr>
            <a:spLocks noGrp="1"/>
          </p:cNvSpPr>
          <p:nvPr>
            <p:ph type="body" sz="quarter" idx="76" hasCustomPrompt="1"/>
          </p:nvPr>
        </p:nvSpPr>
        <p:spPr bwMode="gray">
          <a:xfrm>
            <a:off x="8846409" y="3205329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6" name="Textplatzhalter 3"/>
          <p:cNvSpPr>
            <a:spLocks noGrp="1"/>
          </p:cNvSpPr>
          <p:nvPr>
            <p:ph type="body" sz="quarter" idx="69" hasCustomPrompt="1"/>
          </p:nvPr>
        </p:nvSpPr>
        <p:spPr bwMode="gray">
          <a:xfrm>
            <a:off x="8846409" y="366999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57" name="Textplatzhalter 3"/>
          <p:cNvSpPr>
            <a:spLocks noGrp="1"/>
          </p:cNvSpPr>
          <p:nvPr>
            <p:ph type="body" sz="quarter" idx="70" hasCustomPrompt="1"/>
          </p:nvPr>
        </p:nvSpPr>
        <p:spPr bwMode="gray">
          <a:xfrm>
            <a:off x="8846409" y="6043658"/>
            <a:ext cx="2948894" cy="380470"/>
          </a:xfrm>
          <a:solidFill>
            <a:schemeClr val="tx1"/>
          </a:solidFill>
        </p:spPr>
        <p:txBody>
          <a:bodyPr wrap="none" lIns="107985" tIns="35995" rIns="107985" bIns="35995" anchor="ctr" anchorCtr="0">
            <a:sp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None/>
              <a:defRPr sz="2000" b="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Highlight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, 20 pt.</a:t>
            </a:r>
          </a:p>
        </p:txBody>
      </p:sp>
      <p:sp>
        <p:nvSpPr>
          <p:cNvPr id="6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7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8" name="Textplatzhalter 3"/>
          <p:cNvSpPr>
            <a:spLocks noGrp="1"/>
          </p:cNvSpPr>
          <p:nvPr>
            <p:ph type="body" sz="quarter" idx="7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grpSp>
        <p:nvGrpSpPr>
          <p:cNvPr id="44" name="Hinweis oben"/>
          <p:cNvGrpSpPr/>
          <p:nvPr userDrawn="1"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45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7" name="32,78 // 15,84"/>
          <p:cNvCxnSpPr/>
          <p:nvPr userDrawn="1"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1,1 // 15,84"/>
          <p:cNvCxnSpPr/>
          <p:nvPr userDrawn="1"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17,85 // 8,32"/>
          <p:cNvCxnSpPr/>
          <p:nvPr userDrawn="1"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4,2 // 5,33"/>
          <p:cNvCxnSpPr/>
          <p:nvPr userDrawn="1"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1,02 // 8,5"/>
          <p:cNvCxnSpPr/>
          <p:nvPr userDrawn="1"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17,85 // 8,32"/>
          <p:cNvCxnSpPr/>
          <p:nvPr userDrawn="1"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4,2 // 5,33"/>
          <p:cNvCxnSpPr/>
          <p:nvPr userDrawn="1"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1,02 // 8,5"/>
          <p:cNvCxnSpPr/>
          <p:nvPr userDrawn="1"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9787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line // Multi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Raster" hidden="1"/>
          <p:cNvGrpSpPr/>
          <p:nvPr userDrawn="1"/>
        </p:nvGrpSpPr>
        <p:grpSpPr>
          <a:xfrm>
            <a:off x="-851" y="3"/>
            <a:ext cx="12192855" cy="6858000"/>
            <a:chOff x="-855" y="0"/>
            <a:chExt cx="12199205" cy="6858000"/>
          </a:xfrm>
        </p:grpSpPr>
        <p:sp>
          <p:nvSpPr>
            <p:cNvPr id="24" name="Komplett"/>
            <p:cNvSpPr/>
            <p:nvPr userDrawn="1"/>
          </p:nvSpPr>
          <p:spPr>
            <a:xfrm>
              <a:off x="0" y="822"/>
              <a:ext cx="12198350" cy="6857177"/>
            </a:xfrm>
            <a:prstGeom prst="rect">
              <a:avLst/>
            </a:prstGeom>
            <a:solidFill>
              <a:schemeClr val="accent1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grpSp>
          <p:nvGrpSpPr>
            <p:cNvPr id="2" name="Abstand Horizontal"/>
            <p:cNvGrpSpPr/>
            <p:nvPr userDrawn="1"/>
          </p:nvGrpSpPr>
          <p:grpSpPr>
            <a:xfrm>
              <a:off x="2995458" y="0"/>
              <a:ext cx="6207434" cy="6858000"/>
              <a:chOff x="2995458" y="0"/>
              <a:chExt cx="6207434" cy="6858000"/>
            </a:xfrm>
          </p:grpSpPr>
          <p:sp>
            <p:nvSpPr>
              <p:cNvPr id="28" name="Abstand Links"/>
              <p:cNvSpPr/>
              <p:nvPr userDrawn="1"/>
            </p:nvSpPr>
            <p:spPr>
              <a:xfrm>
                <a:off x="2995458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29" name="Abstand Mitte"/>
              <p:cNvSpPr/>
              <p:nvPr userDrawn="1"/>
            </p:nvSpPr>
            <p:spPr>
              <a:xfrm>
                <a:off x="6063175" y="823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4" name="Abstand Rechts"/>
              <p:cNvSpPr/>
              <p:nvPr userDrawn="1"/>
            </p:nvSpPr>
            <p:spPr>
              <a:xfrm>
                <a:off x="9130892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3" name="Abstand Vertikal"/>
            <p:cNvGrpSpPr/>
            <p:nvPr userDrawn="1"/>
          </p:nvGrpSpPr>
          <p:grpSpPr>
            <a:xfrm>
              <a:off x="0" y="1083600"/>
              <a:ext cx="12198350" cy="4690800"/>
              <a:chOff x="0" y="1083600"/>
              <a:chExt cx="12198350" cy="4690800"/>
            </a:xfrm>
          </p:grpSpPr>
          <p:sp>
            <p:nvSpPr>
              <p:cNvPr id="45" name="Abstand Oben"/>
              <p:cNvSpPr/>
              <p:nvPr userDrawn="1"/>
            </p:nvSpPr>
            <p:spPr>
              <a:xfrm>
                <a:off x="855" y="22383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46" name="Abstand Unten"/>
              <p:cNvSpPr/>
              <p:nvPr userDrawn="1"/>
            </p:nvSpPr>
            <p:spPr>
              <a:xfrm>
                <a:off x="0" y="45477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47" name="Abstand Oben // Mitte"/>
              <p:cNvSpPr/>
              <p:nvPr userDrawn="1"/>
            </p:nvSpPr>
            <p:spPr>
              <a:xfrm>
                <a:off x="0" y="10836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1" name="Abstand Unten // Mitte"/>
              <p:cNvSpPr/>
              <p:nvPr userDrawn="1"/>
            </p:nvSpPr>
            <p:spPr>
              <a:xfrm>
                <a:off x="0" y="57024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" name="Horizontal" hidden="1"/>
            <p:cNvGrpSpPr/>
            <p:nvPr userDrawn="1"/>
          </p:nvGrpSpPr>
          <p:grpSpPr>
            <a:xfrm>
              <a:off x="0" y="0"/>
              <a:ext cx="12198350" cy="6858000"/>
              <a:chOff x="0" y="0"/>
              <a:chExt cx="12198350" cy="6858000"/>
            </a:xfrm>
          </p:grpSpPr>
          <p:sp>
            <p:nvSpPr>
              <p:cNvPr id="25" name="Links"/>
              <p:cNvSpPr/>
              <p:nvPr userDrawn="1"/>
            </p:nvSpPr>
            <p:spPr>
              <a:xfrm>
                <a:off x="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27" name="Rechts"/>
              <p:cNvSpPr/>
              <p:nvPr userDrawn="1"/>
            </p:nvSpPr>
            <p:spPr>
              <a:xfrm>
                <a:off x="613595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0" name="Links // Links"/>
              <p:cNvSpPr/>
              <p:nvPr userDrawn="1"/>
            </p:nvSpPr>
            <p:spPr>
              <a:xfrm>
                <a:off x="0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1" name="Links // Rechts"/>
              <p:cNvSpPr/>
              <p:nvPr userDrawn="1"/>
            </p:nvSpPr>
            <p:spPr>
              <a:xfrm>
                <a:off x="3067717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2" name="Rechts // Links"/>
              <p:cNvSpPr/>
              <p:nvPr userDrawn="1"/>
            </p:nvSpPr>
            <p:spPr>
              <a:xfrm>
                <a:off x="6135434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33" name="Rechts // Rechts"/>
              <p:cNvSpPr/>
              <p:nvPr userDrawn="1"/>
            </p:nvSpPr>
            <p:spPr>
              <a:xfrm>
                <a:off x="9203150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4" name="Vertikal" hidden="1"/>
            <p:cNvGrpSpPr/>
            <p:nvPr userDrawn="1"/>
          </p:nvGrpSpPr>
          <p:grpSpPr>
            <a:xfrm>
              <a:off x="-855" y="0"/>
              <a:ext cx="12199205" cy="6858000"/>
              <a:chOff x="-855" y="0"/>
              <a:chExt cx="12199205" cy="6858000"/>
            </a:xfrm>
          </p:grpSpPr>
          <p:sp>
            <p:nvSpPr>
              <p:cNvPr id="42" name="Oben"/>
              <p:cNvSpPr/>
              <p:nvPr userDrawn="1"/>
            </p:nvSpPr>
            <p:spPr>
              <a:xfrm>
                <a:off x="0" y="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43" name="Mitte"/>
              <p:cNvSpPr/>
              <p:nvPr userDrawn="1"/>
            </p:nvSpPr>
            <p:spPr>
              <a:xfrm>
                <a:off x="0" y="23094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44" name="Unten"/>
              <p:cNvSpPr/>
              <p:nvPr userDrawn="1"/>
            </p:nvSpPr>
            <p:spPr>
              <a:xfrm>
                <a:off x="0" y="46188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57" name="Oben // Oben"/>
              <p:cNvSpPr/>
              <p:nvPr userDrawn="1"/>
            </p:nvSpPr>
            <p:spPr>
              <a:xfrm>
                <a:off x="0" y="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58" name="Oben // Unten"/>
              <p:cNvSpPr/>
              <p:nvPr userDrawn="1"/>
            </p:nvSpPr>
            <p:spPr>
              <a:xfrm>
                <a:off x="0" y="11556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59" name="Unten // Oben"/>
              <p:cNvSpPr/>
              <p:nvPr userDrawn="1"/>
            </p:nvSpPr>
            <p:spPr>
              <a:xfrm>
                <a:off x="-855" y="46188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0" name="Unten // Unten"/>
              <p:cNvSpPr/>
              <p:nvPr userDrawn="1"/>
            </p:nvSpPr>
            <p:spPr>
              <a:xfrm>
                <a:off x="0" y="57744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</p:grpSp>
      <p:sp>
        <p:nvSpPr>
          <p:cNvPr id="70" name="Bildplatzhalter 8"/>
          <p:cNvSpPr>
            <a:spLocks noGrp="1"/>
          </p:cNvSpPr>
          <p:nvPr userDrawn="1">
            <p:ph type="pic" sz="quarter" idx="11" hasCustomPrompt="1"/>
          </p:nvPr>
        </p:nvSpPr>
        <p:spPr bwMode="gray">
          <a:xfrm>
            <a:off x="-1" y="4619701"/>
            <a:ext cx="6062400" cy="2239123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1" name="Bildplatzhalter 8"/>
          <p:cNvSpPr>
            <a:spLocks noGrp="1"/>
          </p:cNvSpPr>
          <p:nvPr userDrawn="1">
            <p:ph type="pic" sz="quarter" idx="12" hasCustomPrompt="1"/>
          </p:nvPr>
        </p:nvSpPr>
        <p:spPr bwMode="gray">
          <a:xfrm>
            <a:off x="9198361" y="-824"/>
            <a:ext cx="2993642" cy="6858824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2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6131982" y="0"/>
            <a:ext cx="2994158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3" name="Bildplatzhalter 8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6131982" y="1155600"/>
            <a:ext cx="2994158" cy="33921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4" name="Bildplatzhalter 8"/>
          <p:cNvSpPr>
            <a:spLocks noGrp="1"/>
          </p:cNvSpPr>
          <p:nvPr userDrawn="1">
            <p:ph type="pic" sz="quarter" idx="15" hasCustomPrompt="1"/>
          </p:nvPr>
        </p:nvSpPr>
        <p:spPr bwMode="gray">
          <a:xfrm>
            <a:off x="6131984" y="4619700"/>
            <a:ext cx="299390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95085" y="368300"/>
            <a:ext cx="55080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endParaRPr lang="en-US" dirty="0"/>
          </a:p>
        </p:txBody>
      </p:sp>
      <p:sp>
        <p:nvSpPr>
          <p:cNvPr id="62" name="Textplatzhalt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395084" y="1512003"/>
            <a:ext cx="5508000" cy="2949301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</p:txBody>
      </p:sp>
      <p:sp>
        <p:nvSpPr>
          <p:cNvPr id="63" name="Textplatzhalter 7"/>
          <p:cNvSpPr>
            <a:spLocks noGrp="1"/>
          </p:cNvSpPr>
          <p:nvPr>
            <p:ph type="body" sz="quarter" idx="21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6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5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6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grpSp>
        <p:nvGrpSpPr>
          <p:cNvPr id="93" name="Hinweis oben"/>
          <p:cNvGrpSpPr/>
          <p:nvPr userDrawn="1"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99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1" name="32,78 // 15,84"/>
          <p:cNvCxnSpPr/>
          <p:nvPr userDrawn="1"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1,1 // 15,84"/>
          <p:cNvCxnSpPr/>
          <p:nvPr userDrawn="1"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17,85 // 8,32"/>
          <p:cNvCxnSpPr/>
          <p:nvPr userDrawn="1"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4,2 // 5,33"/>
          <p:cNvCxnSpPr/>
          <p:nvPr userDrawn="1"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1,02 // 8,5"/>
          <p:cNvCxnSpPr/>
          <p:nvPr userDrawn="1"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17,85 // 8,32"/>
          <p:cNvCxnSpPr/>
          <p:nvPr userDrawn="1"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4,2 // 5,33"/>
          <p:cNvCxnSpPr/>
          <p:nvPr userDrawn="1"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1,02 // 8,5"/>
          <p:cNvCxnSpPr/>
          <p:nvPr userDrawn="1"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501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Raster" hidden="1"/>
          <p:cNvGrpSpPr/>
          <p:nvPr userDrawn="1"/>
        </p:nvGrpSpPr>
        <p:grpSpPr>
          <a:xfrm>
            <a:off x="-851" y="3"/>
            <a:ext cx="12192855" cy="6858000"/>
            <a:chOff x="-855" y="0"/>
            <a:chExt cx="12199205" cy="6858000"/>
          </a:xfrm>
        </p:grpSpPr>
        <p:sp>
          <p:nvSpPr>
            <p:cNvPr id="51" name="Komplett"/>
            <p:cNvSpPr/>
            <p:nvPr userDrawn="1"/>
          </p:nvSpPr>
          <p:spPr>
            <a:xfrm>
              <a:off x="0" y="822"/>
              <a:ext cx="12198350" cy="6857177"/>
            </a:xfrm>
            <a:prstGeom prst="rect">
              <a:avLst/>
            </a:prstGeom>
            <a:solidFill>
              <a:schemeClr val="accent1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grpSp>
          <p:nvGrpSpPr>
            <p:cNvPr id="52" name="Abstand Horizontal" hidden="1"/>
            <p:cNvGrpSpPr/>
            <p:nvPr userDrawn="1"/>
          </p:nvGrpSpPr>
          <p:grpSpPr>
            <a:xfrm>
              <a:off x="2995458" y="0"/>
              <a:ext cx="6207434" cy="6858000"/>
              <a:chOff x="2995458" y="0"/>
              <a:chExt cx="6207434" cy="6858000"/>
            </a:xfrm>
          </p:grpSpPr>
          <p:sp>
            <p:nvSpPr>
              <p:cNvPr id="105" name="Abstand Links"/>
              <p:cNvSpPr/>
              <p:nvPr userDrawn="1"/>
            </p:nvSpPr>
            <p:spPr>
              <a:xfrm>
                <a:off x="2995458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6" name="Abstand Mitte"/>
              <p:cNvSpPr/>
              <p:nvPr userDrawn="1"/>
            </p:nvSpPr>
            <p:spPr>
              <a:xfrm>
                <a:off x="6063175" y="823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7" name="Abstand Rechts"/>
              <p:cNvSpPr/>
              <p:nvPr userDrawn="1"/>
            </p:nvSpPr>
            <p:spPr>
              <a:xfrm>
                <a:off x="9130892" y="823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3" name="Abstand Vertikal" hidden="1"/>
            <p:cNvGrpSpPr/>
            <p:nvPr userDrawn="1"/>
          </p:nvGrpSpPr>
          <p:grpSpPr>
            <a:xfrm>
              <a:off x="0" y="1083600"/>
              <a:ext cx="12198350" cy="4690800"/>
              <a:chOff x="0" y="1083600"/>
              <a:chExt cx="12198350" cy="4690800"/>
            </a:xfrm>
          </p:grpSpPr>
          <p:sp>
            <p:nvSpPr>
              <p:cNvPr id="101" name="Abstand Oben"/>
              <p:cNvSpPr/>
              <p:nvPr userDrawn="1"/>
            </p:nvSpPr>
            <p:spPr>
              <a:xfrm>
                <a:off x="855" y="22383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2" name="Abstand Unten"/>
              <p:cNvSpPr/>
              <p:nvPr userDrawn="1"/>
            </p:nvSpPr>
            <p:spPr>
              <a:xfrm>
                <a:off x="0" y="45477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3" name="Abstand Oben // Mitte"/>
              <p:cNvSpPr/>
              <p:nvPr userDrawn="1"/>
            </p:nvSpPr>
            <p:spPr>
              <a:xfrm>
                <a:off x="0" y="10836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4" name="Abstand Unten // Mitte"/>
              <p:cNvSpPr/>
              <p:nvPr userDrawn="1"/>
            </p:nvSpPr>
            <p:spPr>
              <a:xfrm>
                <a:off x="0" y="57024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4" name="Horizontal" hidden="1"/>
            <p:cNvGrpSpPr/>
            <p:nvPr userDrawn="1"/>
          </p:nvGrpSpPr>
          <p:grpSpPr>
            <a:xfrm>
              <a:off x="0" y="0"/>
              <a:ext cx="12198350" cy="6858000"/>
              <a:chOff x="0" y="0"/>
              <a:chExt cx="12198350" cy="6858000"/>
            </a:xfrm>
          </p:grpSpPr>
          <p:sp>
            <p:nvSpPr>
              <p:cNvPr id="95" name="Links"/>
              <p:cNvSpPr/>
              <p:nvPr userDrawn="1"/>
            </p:nvSpPr>
            <p:spPr>
              <a:xfrm>
                <a:off x="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6" name="Rechts"/>
              <p:cNvSpPr/>
              <p:nvPr userDrawn="1"/>
            </p:nvSpPr>
            <p:spPr>
              <a:xfrm>
                <a:off x="613595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7" name="Links // Links"/>
              <p:cNvSpPr/>
              <p:nvPr userDrawn="1"/>
            </p:nvSpPr>
            <p:spPr>
              <a:xfrm>
                <a:off x="0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8" name="Links // Rechts"/>
              <p:cNvSpPr/>
              <p:nvPr userDrawn="1"/>
            </p:nvSpPr>
            <p:spPr>
              <a:xfrm>
                <a:off x="3067717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9" name="Rechts // Links"/>
              <p:cNvSpPr/>
              <p:nvPr userDrawn="1"/>
            </p:nvSpPr>
            <p:spPr>
              <a:xfrm>
                <a:off x="6135434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0" name="Rechts // Rechts"/>
              <p:cNvSpPr/>
              <p:nvPr userDrawn="1"/>
            </p:nvSpPr>
            <p:spPr>
              <a:xfrm>
                <a:off x="9203150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5" name="Vertikal" hidden="1"/>
            <p:cNvGrpSpPr/>
            <p:nvPr userDrawn="1"/>
          </p:nvGrpSpPr>
          <p:grpSpPr>
            <a:xfrm>
              <a:off x="-855" y="0"/>
              <a:ext cx="12199205" cy="6858000"/>
              <a:chOff x="-855" y="0"/>
              <a:chExt cx="12199205" cy="6858000"/>
            </a:xfrm>
          </p:grpSpPr>
          <p:sp>
            <p:nvSpPr>
              <p:cNvPr id="56" name="Oben"/>
              <p:cNvSpPr/>
              <p:nvPr userDrawn="1"/>
            </p:nvSpPr>
            <p:spPr>
              <a:xfrm>
                <a:off x="0" y="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2" name="Mitte"/>
              <p:cNvSpPr/>
              <p:nvPr userDrawn="1"/>
            </p:nvSpPr>
            <p:spPr>
              <a:xfrm>
                <a:off x="0" y="23094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4" name="Unten"/>
              <p:cNvSpPr/>
              <p:nvPr userDrawn="1"/>
            </p:nvSpPr>
            <p:spPr>
              <a:xfrm>
                <a:off x="0" y="46188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6" name="Oben // Oben"/>
              <p:cNvSpPr/>
              <p:nvPr userDrawn="1"/>
            </p:nvSpPr>
            <p:spPr>
              <a:xfrm>
                <a:off x="0" y="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2" name="Oben // Unten"/>
              <p:cNvSpPr/>
              <p:nvPr userDrawn="1"/>
            </p:nvSpPr>
            <p:spPr>
              <a:xfrm>
                <a:off x="0" y="11556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3" name="Unten // Oben"/>
              <p:cNvSpPr/>
              <p:nvPr userDrawn="1"/>
            </p:nvSpPr>
            <p:spPr>
              <a:xfrm>
                <a:off x="-855" y="46188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4" name="Unten // Unten"/>
              <p:cNvSpPr/>
              <p:nvPr userDrawn="1"/>
            </p:nvSpPr>
            <p:spPr>
              <a:xfrm>
                <a:off x="0" y="57744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</p:grpSp>
      <p:sp>
        <p:nvSpPr>
          <p:cNvPr id="69" name="Bildplatzhalter 8"/>
          <p:cNvSpPr>
            <a:spLocks noGrp="1"/>
          </p:cNvSpPr>
          <p:nvPr userDrawn="1">
            <p:ph type="pic" sz="quarter" idx="10" hasCustomPrompt="1"/>
          </p:nvPr>
        </p:nvSpPr>
        <p:spPr bwMode="gray">
          <a:xfrm>
            <a:off x="0" y="2310303"/>
            <a:ext cx="6062400" cy="45477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0" name="Bildplatzhalter 8"/>
          <p:cNvSpPr>
            <a:spLocks noGrp="1"/>
          </p:cNvSpPr>
          <p:nvPr userDrawn="1">
            <p:ph type="pic" sz="quarter" idx="11" hasCustomPrompt="1"/>
          </p:nvPr>
        </p:nvSpPr>
        <p:spPr bwMode="gray">
          <a:xfrm>
            <a:off x="0" y="0"/>
            <a:ext cx="606240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1" name="Bildplatzhalter 8"/>
          <p:cNvSpPr>
            <a:spLocks noGrp="1"/>
          </p:cNvSpPr>
          <p:nvPr userDrawn="1">
            <p:ph type="pic" sz="quarter" idx="12" hasCustomPrompt="1"/>
          </p:nvPr>
        </p:nvSpPr>
        <p:spPr bwMode="gray">
          <a:xfrm>
            <a:off x="9198361" y="1"/>
            <a:ext cx="2993642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2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6131982" y="5774400"/>
            <a:ext cx="2994158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3" name="Bildplatzhalter 8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1982" y="2309400"/>
            <a:ext cx="2994158" cy="3393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4" name="Bildplatzhalter 8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1982" y="0"/>
            <a:ext cx="2994158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58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5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grpSp>
        <p:nvGrpSpPr>
          <p:cNvPr id="91" name="Hinweis oben"/>
          <p:cNvGrpSpPr/>
          <p:nvPr userDrawn="1"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110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2" name="32,78 // 15,84"/>
          <p:cNvCxnSpPr/>
          <p:nvPr userDrawn="1"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1,1 // 15,84"/>
          <p:cNvCxnSpPr/>
          <p:nvPr userDrawn="1"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17,85 // 8,32"/>
          <p:cNvCxnSpPr/>
          <p:nvPr userDrawn="1"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4,2 // 5,33"/>
          <p:cNvCxnSpPr/>
          <p:nvPr userDrawn="1"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1,02 // 8,5"/>
          <p:cNvCxnSpPr/>
          <p:nvPr userDrawn="1"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17,85 // 8,32"/>
          <p:cNvCxnSpPr/>
          <p:nvPr userDrawn="1"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4,2 // 5,33"/>
          <p:cNvCxnSpPr/>
          <p:nvPr userDrawn="1"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1,02 // 8,5"/>
          <p:cNvCxnSpPr/>
          <p:nvPr userDrawn="1"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3187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ellenplatzhalter 2"/>
          <p:cNvSpPr>
            <a:spLocks noGrp="1"/>
          </p:cNvSpPr>
          <p:nvPr>
            <p:ph type="tbl" sz="quarter" idx="20" hasCustomPrompt="1"/>
          </p:nvPr>
        </p:nvSpPr>
        <p:spPr>
          <a:xfrm>
            <a:off x="395289" y="2484000"/>
            <a:ext cx="11406189" cy="2700000"/>
          </a:xfrm>
        </p:spPr>
        <p:txBody>
          <a:bodyPr/>
          <a:lstStyle>
            <a:lvl1pPr algn="ctr">
              <a:spcAft>
                <a:spcPts val="0"/>
              </a:spcAft>
              <a:defRPr/>
            </a:lvl1pPr>
          </a:lstStyle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Insert table</a:t>
            </a:r>
            <a:endParaRPr lang="en-US" dirty="0"/>
          </a:p>
        </p:txBody>
      </p:sp>
      <p:sp>
        <p:nvSpPr>
          <p:cNvPr id="1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73200" y="0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4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8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1" hasCustomPrompt="1"/>
          </p:nvPr>
        </p:nvSpPr>
        <p:spPr>
          <a:xfrm>
            <a:off x="395288" y="1512001"/>
            <a:ext cx="11405514" cy="720000"/>
          </a:xfrm>
        </p:spPr>
        <p:txBody>
          <a:bodyPr/>
          <a:lstStyle>
            <a:lvl1pPr>
              <a:spcAft>
                <a:spcPts val="0"/>
              </a:spcAft>
              <a:defRPr b="1"/>
            </a:lvl1pPr>
            <a:lvl2pPr marL="0" indent="0">
              <a:spcAft>
                <a:spcPts val="0"/>
              </a:spcAft>
              <a:buNone/>
              <a:defRPr sz="2000" b="1"/>
            </a:lvl2pPr>
            <a:lvl3pPr marL="0" indent="0">
              <a:spcAft>
                <a:spcPts val="0"/>
              </a:spcAft>
              <a:buNone/>
              <a:defRPr sz="2000" b="1"/>
            </a:lvl3pPr>
            <a:lvl4pPr marL="0" indent="0">
              <a:spcAft>
                <a:spcPts val="0"/>
              </a:spcAft>
              <a:buNone/>
              <a:defRPr sz="2000" b="1"/>
            </a:lvl4pPr>
            <a:lvl5pPr marL="0" indent="0">
              <a:spcAft>
                <a:spcPts val="0"/>
              </a:spcAft>
              <a:buNone/>
              <a:defRPr sz="2000" b="1"/>
            </a:lvl5pPr>
            <a:lvl6pPr marL="0" indent="0">
              <a:spcAft>
                <a:spcPts val="0"/>
              </a:spcAft>
              <a:buNone/>
              <a:defRPr sz="2000" b="1"/>
            </a:lvl6pPr>
            <a:lvl7pPr marL="0" indent="0">
              <a:spcAft>
                <a:spcPts val="0"/>
              </a:spcAft>
              <a:buNone/>
              <a:defRPr sz="2000" b="1"/>
            </a:lvl7pPr>
            <a:lvl8pPr marL="0" indent="0">
              <a:spcAft>
                <a:spcPts val="0"/>
              </a:spcAft>
              <a:buNone/>
              <a:defRPr sz="2000" b="1"/>
            </a:lvl8pPr>
            <a:lvl9pPr marL="0" indent="0">
              <a:spcAft>
                <a:spcPts val="0"/>
              </a:spcAft>
              <a:buNone/>
              <a:defRPr sz="2000" b="1"/>
            </a:lvl9pPr>
          </a:lstStyle>
          <a:p>
            <a:pPr lvl="0"/>
            <a:r>
              <a:rPr lang="en-US" dirty="0" smtClean="0"/>
              <a:t>Table headline in </a:t>
            </a:r>
            <a:r>
              <a:rPr lang="en-US" noProof="0" dirty="0" err="1" smtClean="0"/>
              <a:t>CorpoS</a:t>
            </a:r>
            <a:r>
              <a:rPr lang="en-US" dirty="0" smtClean="0"/>
              <a:t> (</a:t>
            </a:r>
            <a:r>
              <a:rPr lang="en-US" noProof="0" dirty="0" smtClean="0"/>
              <a:t>Body</a:t>
            </a:r>
            <a:r>
              <a:rPr lang="en-US" dirty="0" smtClean="0"/>
              <a:t>) in 20 pt. bold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22" hasCustomPrompt="1"/>
          </p:nvPr>
        </p:nvSpPr>
        <p:spPr>
          <a:xfrm>
            <a:off x="395289" y="5328003"/>
            <a:ext cx="11405511" cy="1098200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spcAft>
                <a:spcPts val="0"/>
              </a:spcAft>
              <a:buNone/>
              <a:defRPr sz="1500"/>
            </a:lvl2pPr>
            <a:lvl3pPr marL="0" indent="0">
              <a:spcAft>
                <a:spcPts val="0"/>
              </a:spcAft>
              <a:buNone/>
              <a:defRPr sz="1500" baseline="0"/>
            </a:lvl3pPr>
            <a:lvl4pPr marL="0" indent="0">
              <a:spcAft>
                <a:spcPts val="0"/>
              </a:spcAft>
              <a:buNone/>
              <a:defRPr sz="1500"/>
            </a:lvl4pPr>
            <a:lvl5pPr marL="0" indent="0">
              <a:spcAft>
                <a:spcPts val="0"/>
              </a:spcAft>
              <a:buNone/>
              <a:defRPr sz="1500"/>
            </a:lvl5pPr>
            <a:lvl6pPr marL="0" indent="0">
              <a:spcAft>
                <a:spcPts val="0"/>
              </a:spcAft>
              <a:buNone/>
              <a:defRPr sz="1500"/>
            </a:lvl6pPr>
            <a:lvl7pPr marL="0" indent="0">
              <a:spcAft>
                <a:spcPts val="0"/>
              </a:spcAft>
              <a:buNone/>
              <a:defRPr sz="1500"/>
            </a:lvl7pPr>
            <a:lvl8pPr marL="0" indent="0">
              <a:spcAft>
                <a:spcPts val="0"/>
              </a:spcAft>
              <a:buNone/>
              <a:defRPr sz="1500"/>
            </a:lvl8pPr>
            <a:lvl9pPr marL="0" indent="0"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dirty="0" smtClean="0"/>
              <a:t>Table description  in </a:t>
            </a:r>
            <a:r>
              <a:rPr lang="en-US" noProof="0" dirty="0" err="1" smtClean="0"/>
              <a:t>CorpoS</a:t>
            </a:r>
            <a:r>
              <a:rPr lang="en-US" dirty="0" smtClean="0"/>
              <a:t> (</a:t>
            </a:r>
            <a:r>
              <a:rPr lang="en-US" noProof="0" dirty="0" smtClean="0"/>
              <a:t>Body</a:t>
            </a:r>
            <a:r>
              <a:rPr lang="en-US" dirty="0" smtClean="0"/>
              <a:t>) in 15 pt.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20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Mercedes-Benz Research &amp; Development North America, Inc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D1D1349-391B-44DC-865F-5996B3E40F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46148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Raster" hidden="1"/>
          <p:cNvGrpSpPr/>
          <p:nvPr userDrawn="1"/>
        </p:nvGrpSpPr>
        <p:grpSpPr>
          <a:xfrm>
            <a:off x="-851" y="3"/>
            <a:ext cx="12192855" cy="6858000"/>
            <a:chOff x="-855" y="0"/>
            <a:chExt cx="12199205" cy="6858000"/>
          </a:xfrm>
        </p:grpSpPr>
        <p:sp>
          <p:nvSpPr>
            <p:cNvPr id="52" name="Komplett"/>
            <p:cNvSpPr/>
            <p:nvPr userDrawn="1"/>
          </p:nvSpPr>
          <p:spPr>
            <a:xfrm>
              <a:off x="0" y="822"/>
              <a:ext cx="12198350" cy="6857177"/>
            </a:xfrm>
            <a:prstGeom prst="rect">
              <a:avLst/>
            </a:prstGeom>
            <a:solidFill>
              <a:schemeClr val="accent1"/>
            </a:solidFill>
            <a:ln w="0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l">
                <a:lnSpc>
                  <a:spcPct val="108000"/>
                </a:lnSpc>
                <a:spcAft>
                  <a:spcPts val="1007"/>
                </a:spcAft>
              </a:pPr>
              <a:endParaRPr lang="de-DE" sz="2000" dirty="0" smtClean="0"/>
            </a:p>
          </p:txBody>
        </p:sp>
        <p:grpSp>
          <p:nvGrpSpPr>
            <p:cNvPr id="53" name="Abstand Horizontal" hidden="1"/>
            <p:cNvGrpSpPr/>
            <p:nvPr userDrawn="1"/>
          </p:nvGrpSpPr>
          <p:grpSpPr>
            <a:xfrm>
              <a:off x="2995458" y="0"/>
              <a:ext cx="6207434" cy="6858000"/>
              <a:chOff x="2995458" y="0"/>
              <a:chExt cx="6207434" cy="6858000"/>
            </a:xfrm>
          </p:grpSpPr>
          <p:sp>
            <p:nvSpPr>
              <p:cNvPr id="105" name="Abstand Links"/>
              <p:cNvSpPr/>
              <p:nvPr userDrawn="1"/>
            </p:nvSpPr>
            <p:spPr>
              <a:xfrm>
                <a:off x="2995458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6" name="Abstand Mitte"/>
              <p:cNvSpPr/>
              <p:nvPr userDrawn="1"/>
            </p:nvSpPr>
            <p:spPr>
              <a:xfrm>
                <a:off x="6063175" y="823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7" name="Abstand Rechts"/>
              <p:cNvSpPr/>
              <p:nvPr userDrawn="1"/>
            </p:nvSpPr>
            <p:spPr>
              <a:xfrm>
                <a:off x="9130892" y="0"/>
                <a:ext cx="72000" cy="685717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4" name="Abstand Vertikal" hidden="1"/>
            <p:cNvGrpSpPr/>
            <p:nvPr userDrawn="1"/>
          </p:nvGrpSpPr>
          <p:grpSpPr>
            <a:xfrm>
              <a:off x="0" y="1083600"/>
              <a:ext cx="12198350" cy="4690800"/>
              <a:chOff x="0" y="1083600"/>
              <a:chExt cx="12198350" cy="4690800"/>
            </a:xfrm>
          </p:grpSpPr>
          <p:sp>
            <p:nvSpPr>
              <p:cNvPr id="101" name="Abstand Oben"/>
              <p:cNvSpPr/>
              <p:nvPr userDrawn="1"/>
            </p:nvSpPr>
            <p:spPr>
              <a:xfrm>
                <a:off x="855" y="22383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2" name="Abstand Unten"/>
              <p:cNvSpPr/>
              <p:nvPr userDrawn="1"/>
            </p:nvSpPr>
            <p:spPr>
              <a:xfrm>
                <a:off x="0" y="45477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3" name="Abstand Oben // Mitte"/>
              <p:cNvSpPr/>
              <p:nvPr userDrawn="1"/>
            </p:nvSpPr>
            <p:spPr>
              <a:xfrm>
                <a:off x="0" y="10836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4" name="Abstand Unten // Mitte"/>
              <p:cNvSpPr/>
              <p:nvPr userDrawn="1"/>
            </p:nvSpPr>
            <p:spPr>
              <a:xfrm>
                <a:off x="0" y="5702400"/>
                <a:ext cx="12197495" cy="7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5" name="Horizontal" hidden="1"/>
            <p:cNvGrpSpPr/>
            <p:nvPr userDrawn="1"/>
          </p:nvGrpSpPr>
          <p:grpSpPr>
            <a:xfrm>
              <a:off x="0" y="0"/>
              <a:ext cx="12198350" cy="6858000"/>
              <a:chOff x="0" y="0"/>
              <a:chExt cx="12198350" cy="6858000"/>
            </a:xfrm>
          </p:grpSpPr>
          <p:sp>
            <p:nvSpPr>
              <p:cNvPr id="95" name="Links"/>
              <p:cNvSpPr/>
              <p:nvPr userDrawn="1"/>
            </p:nvSpPr>
            <p:spPr>
              <a:xfrm>
                <a:off x="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6" name="Rechts"/>
              <p:cNvSpPr/>
              <p:nvPr userDrawn="1"/>
            </p:nvSpPr>
            <p:spPr>
              <a:xfrm>
                <a:off x="6135950" y="823"/>
                <a:ext cx="6062400" cy="6857177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7" name="Links // Links"/>
              <p:cNvSpPr/>
              <p:nvPr userDrawn="1"/>
            </p:nvSpPr>
            <p:spPr>
              <a:xfrm>
                <a:off x="0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8" name="Links // Rechts"/>
              <p:cNvSpPr/>
              <p:nvPr userDrawn="1"/>
            </p:nvSpPr>
            <p:spPr>
              <a:xfrm>
                <a:off x="3067717" y="0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9" name="Rechts // Links"/>
              <p:cNvSpPr/>
              <p:nvPr userDrawn="1"/>
            </p:nvSpPr>
            <p:spPr>
              <a:xfrm>
                <a:off x="6135434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100" name="Rechts // Rechts"/>
              <p:cNvSpPr/>
              <p:nvPr userDrawn="1"/>
            </p:nvSpPr>
            <p:spPr>
              <a:xfrm>
                <a:off x="9203150" y="823"/>
                <a:ext cx="2995200" cy="6857177"/>
              </a:xfrm>
              <a:prstGeom prst="rect">
                <a:avLst/>
              </a:prstGeom>
              <a:solidFill>
                <a:schemeClr val="accent3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  <p:grpSp>
          <p:nvGrpSpPr>
            <p:cNvPr id="56" name="Vertikal" hidden="1"/>
            <p:cNvGrpSpPr/>
            <p:nvPr userDrawn="1"/>
          </p:nvGrpSpPr>
          <p:grpSpPr>
            <a:xfrm>
              <a:off x="-855" y="0"/>
              <a:ext cx="12199205" cy="6858000"/>
              <a:chOff x="-855" y="0"/>
              <a:chExt cx="12199205" cy="6858000"/>
            </a:xfrm>
          </p:grpSpPr>
          <p:sp>
            <p:nvSpPr>
              <p:cNvPr id="62" name="Oben"/>
              <p:cNvSpPr/>
              <p:nvPr userDrawn="1"/>
            </p:nvSpPr>
            <p:spPr>
              <a:xfrm>
                <a:off x="0" y="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4" name="Mitte"/>
              <p:cNvSpPr/>
              <p:nvPr userDrawn="1"/>
            </p:nvSpPr>
            <p:spPr>
              <a:xfrm>
                <a:off x="0" y="23094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6" name="Unten"/>
              <p:cNvSpPr/>
              <p:nvPr userDrawn="1"/>
            </p:nvSpPr>
            <p:spPr>
              <a:xfrm>
                <a:off x="0" y="4618800"/>
                <a:ext cx="12198350" cy="22392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7" name="Oben // Oben"/>
              <p:cNvSpPr/>
              <p:nvPr userDrawn="1"/>
            </p:nvSpPr>
            <p:spPr>
              <a:xfrm>
                <a:off x="0" y="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68" name="Oben // Unten"/>
              <p:cNvSpPr/>
              <p:nvPr userDrawn="1"/>
            </p:nvSpPr>
            <p:spPr>
              <a:xfrm>
                <a:off x="0" y="11556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3" name="Unten // Oben"/>
              <p:cNvSpPr/>
              <p:nvPr userDrawn="1"/>
            </p:nvSpPr>
            <p:spPr>
              <a:xfrm>
                <a:off x="-855" y="46188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  <p:sp>
            <p:nvSpPr>
              <p:cNvPr id="94" name="Unten // Unten"/>
              <p:cNvSpPr/>
              <p:nvPr userDrawn="1"/>
            </p:nvSpPr>
            <p:spPr>
              <a:xfrm>
                <a:off x="0" y="5774400"/>
                <a:ext cx="12198350" cy="1083600"/>
              </a:xfrm>
              <a:prstGeom prst="rect">
                <a:avLst/>
              </a:prstGeom>
              <a:solidFill>
                <a:schemeClr val="accent2"/>
              </a:solidFill>
              <a:ln w="0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 anchorCtr="0"/>
              <a:lstStyle/>
              <a:p>
                <a:pPr algn="l">
                  <a:lnSpc>
                    <a:spcPct val="108000"/>
                  </a:lnSpc>
                  <a:spcAft>
                    <a:spcPts val="1007"/>
                  </a:spcAft>
                </a:pPr>
                <a:endParaRPr lang="de-DE" sz="2000" dirty="0" smtClean="0"/>
              </a:p>
            </p:txBody>
          </p:sp>
        </p:grpSp>
      </p:grpSp>
      <p:sp>
        <p:nvSpPr>
          <p:cNvPr id="69" name="Bildplatzhalter 8"/>
          <p:cNvSpPr>
            <a:spLocks noGrp="1"/>
          </p:cNvSpPr>
          <p:nvPr userDrawn="1">
            <p:ph type="pic" sz="quarter" idx="10" hasCustomPrompt="1"/>
          </p:nvPr>
        </p:nvSpPr>
        <p:spPr bwMode="gray">
          <a:xfrm>
            <a:off x="0" y="-1"/>
            <a:ext cx="6062400" cy="68580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1" name="Bildplatzhalter 8"/>
          <p:cNvSpPr>
            <a:spLocks noGrp="1"/>
          </p:cNvSpPr>
          <p:nvPr userDrawn="1">
            <p:ph type="pic" sz="quarter" idx="12" hasCustomPrompt="1"/>
          </p:nvPr>
        </p:nvSpPr>
        <p:spPr bwMode="gray">
          <a:xfrm>
            <a:off x="9198361" y="0"/>
            <a:ext cx="2993642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2" name="Bildplatzhalter 8"/>
          <p:cNvSpPr>
            <a:spLocks noGrp="1"/>
          </p:cNvSpPr>
          <p:nvPr userDrawn="1">
            <p:ph type="pic" sz="quarter" idx="13" hasCustomPrompt="1"/>
          </p:nvPr>
        </p:nvSpPr>
        <p:spPr bwMode="gray">
          <a:xfrm>
            <a:off x="6132759" y="5774400"/>
            <a:ext cx="2993383" cy="10836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3" name="Bildplatzhalter 8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2759" y="2309400"/>
            <a:ext cx="2993383" cy="3393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74" name="Bildplatzhalter 8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2756" y="0"/>
            <a:ext cx="299520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35" name="Bildplatzhalter 8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9198361" y="1155600"/>
            <a:ext cx="2993640" cy="33921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36" name="Bildplatzhalter 8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9198361" y="4619700"/>
            <a:ext cx="2993640" cy="22383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5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61" name="Textplatzhalter 3"/>
          <p:cNvSpPr>
            <a:spLocks noGrp="1"/>
          </p:cNvSpPr>
          <p:nvPr>
            <p:ph type="body" sz="quarter" idx="20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grpSp>
        <p:nvGrpSpPr>
          <p:cNvPr id="108" name="Hinweis oben"/>
          <p:cNvGrpSpPr/>
          <p:nvPr userDrawn="1"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111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3" name="32,78 // 15,84"/>
          <p:cNvCxnSpPr/>
          <p:nvPr userDrawn="1"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1,1 // 15,84"/>
          <p:cNvCxnSpPr/>
          <p:nvPr userDrawn="1"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17,85 // 8,32"/>
          <p:cNvCxnSpPr/>
          <p:nvPr userDrawn="1"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4,2 // 5,33"/>
          <p:cNvCxnSpPr/>
          <p:nvPr userDrawn="1"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1,02 // 8,5"/>
          <p:cNvCxnSpPr/>
          <p:nvPr userDrawn="1"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17,85 // 8,32"/>
          <p:cNvCxnSpPr/>
          <p:nvPr userDrawn="1"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4,2 // 5,33"/>
          <p:cNvCxnSpPr/>
          <p:nvPr userDrawn="1"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1,02 // 8,5"/>
          <p:cNvCxnSpPr/>
          <p:nvPr userDrawn="1"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78027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" y="3"/>
            <a:ext cx="12192000" cy="6858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540000"/>
          </a:xfrm>
        </p:spPr>
        <p:txBody>
          <a:bodyPr/>
          <a:lstStyle>
            <a:lvl1pPr>
              <a:defRPr sz="3000" baseline="0"/>
            </a:lvl1pPr>
          </a:lstStyle>
          <a:p>
            <a:r>
              <a:rPr lang="en-US" noProof="0" dirty="0" smtClean="0"/>
              <a:t>Optional headline on one line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endParaRPr lang="en-US" noProof="0" dirty="0"/>
          </a:p>
        </p:txBody>
      </p:sp>
      <p:sp>
        <p:nvSpPr>
          <p:cNvPr id="28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2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3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grpSp>
        <p:nvGrpSpPr>
          <p:cNvPr id="45" name="Hinweis oben"/>
          <p:cNvGrpSpPr/>
          <p:nvPr userDrawn="1"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46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8" name="32,78 // 15,84"/>
          <p:cNvCxnSpPr/>
          <p:nvPr userDrawn="1"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1,1 // 15,84"/>
          <p:cNvCxnSpPr/>
          <p:nvPr userDrawn="1"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17,85 // 8,32"/>
          <p:cNvCxnSpPr/>
          <p:nvPr userDrawn="1"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4,2 // 5,33"/>
          <p:cNvCxnSpPr/>
          <p:nvPr userDrawn="1"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1,02 // 8,5"/>
          <p:cNvCxnSpPr/>
          <p:nvPr userDrawn="1"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17,85 // 8,32"/>
          <p:cNvCxnSpPr/>
          <p:nvPr userDrawn="1"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4,2 // 5,33"/>
          <p:cNvCxnSpPr/>
          <p:nvPr userDrawn="1"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1,02 // 8,5"/>
          <p:cNvCxnSpPr/>
          <p:nvPr userDrawn="1"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4255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Body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73200" y="0"/>
            <a:ext cx="936000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4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8801" y="0"/>
            <a:ext cx="1872001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                                             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22" hasCustomPrompt="1"/>
          </p:nvPr>
        </p:nvSpPr>
        <p:spPr>
          <a:xfrm>
            <a:off x="395289" y="5904000"/>
            <a:ext cx="11405511" cy="522000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500"/>
            </a:lvl1pPr>
            <a:lvl2pPr marL="0" indent="0">
              <a:spcAft>
                <a:spcPts val="0"/>
              </a:spcAft>
              <a:buNone/>
              <a:defRPr sz="1500"/>
            </a:lvl2pPr>
            <a:lvl3pPr marL="0" indent="0">
              <a:spcAft>
                <a:spcPts val="0"/>
              </a:spcAft>
              <a:buNone/>
              <a:defRPr sz="1500"/>
            </a:lvl3pPr>
            <a:lvl4pPr marL="0" indent="0">
              <a:spcAft>
                <a:spcPts val="0"/>
              </a:spcAft>
              <a:buNone/>
              <a:defRPr sz="1500"/>
            </a:lvl4pPr>
            <a:lvl5pPr marL="0" indent="0">
              <a:spcAft>
                <a:spcPts val="0"/>
              </a:spcAft>
              <a:buNone/>
              <a:defRPr sz="1500"/>
            </a:lvl5pPr>
            <a:lvl6pPr marL="0" indent="0">
              <a:spcAft>
                <a:spcPts val="0"/>
              </a:spcAft>
              <a:buNone/>
              <a:defRPr sz="1500"/>
            </a:lvl6pPr>
            <a:lvl7pPr marL="0" indent="0">
              <a:spcAft>
                <a:spcPts val="0"/>
              </a:spcAft>
              <a:buNone/>
              <a:defRPr sz="1500"/>
            </a:lvl7pPr>
            <a:lvl8pPr marL="0" indent="0">
              <a:spcAft>
                <a:spcPts val="0"/>
              </a:spcAft>
              <a:buNone/>
              <a:defRPr sz="1500"/>
            </a:lvl8pPr>
            <a:lvl9pPr marL="0" indent="0"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dirty="0" smtClean="0"/>
              <a:t>Description in </a:t>
            </a:r>
            <a:r>
              <a:rPr lang="en-US" noProof="0" dirty="0" err="1" smtClean="0"/>
              <a:t>CorpoS</a:t>
            </a:r>
            <a:r>
              <a:rPr lang="en-US" dirty="0" smtClean="0"/>
              <a:t> (</a:t>
            </a:r>
            <a:r>
              <a:rPr lang="en-US" noProof="0" dirty="0" smtClean="0"/>
              <a:t>Body</a:t>
            </a:r>
            <a:r>
              <a:rPr lang="en-US" dirty="0" smtClean="0"/>
              <a:t>) in 15 pt. 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9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20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95082" y="1511300"/>
            <a:ext cx="11404800" cy="424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22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Mercedes-Benz Research &amp; Development North America, Inc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D1D1349-391B-44DC-865F-5996B3E40F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584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Body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95083" y="1511303"/>
            <a:ext cx="55800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Mercedes-Benz Research &amp; Development North America, Inc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1" name="Inhaltsplatzhalter 6"/>
          <p:cNvSpPr>
            <a:spLocks noGrp="1"/>
          </p:cNvSpPr>
          <p:nvPr>
            <p:ph sz="quarter" idx="20" hasCustomPrompt="1"/>
          </p:nvPr>
        </p:nvSpPr>
        <p:spPr>
          <a:xfrm>
            <a:off x="6218238" y="1511303"/>
            <a:ext cx="55800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Insert content or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8964746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Picture //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Mercedes-Benz Research &amp; Development North America, Inc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2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7" y="1512003"/>
            <a:ext cx="5580000" cy="4914201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6217562" y="1512003"/>
            <a:ext cx="5580000" cy="4914201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8266654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5083" y="368300"/>
            <a:ext cx="11404800" cy="1008360"/>
          </a:xfrm>
        </p:spPr>
        <p:txBody>
          <a:bodyPr/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83" y="151204"/>
            <a:ext cx="5505133" cy="220274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2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9pPr>
          </a:lstStyle>
          <a:p>
            <a:pPr lvl="0"/>
            <a:r>
              <a:rPr lang="en-US" noProof="0" dirty="0" smtClean="0"/>
              <a:t>Optional chapter heading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</a:rPr>
              <a:t>Mercedes-Benz Research &amp; Development North America, Inc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969572" y="0"/>
            <a:ext cx="935514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8" hasCustomPrompt="1"/>
          </p:nvPr>
        </p:nvSpPr>
        <p:spPr>
          <a:xfrm>
            <a:off x="7980643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923631" y="0"/>
            <a:ext cx="1871026" cy="306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6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 smtClean="0"/>
              <a:t>                                             </a:t>
            </a:r>
          </a:p>
        </p:txBody>
      </p:sp>
      <p:sp>
        <p:nvSpPr>
          <p:cNvPr id="11" name="Bildplatzhalter 8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5797" y="1512000"/>
            <a:ext cx="558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3" name="Bildplatzhalter 8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218240" y="1511300"/>
            <a:ext cx="5580000" cy="1944000"/>
          </a:xfrm>
          <a:solidFill>
            <a:srgbClr val="9F0002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/>
            </a:r>
            <a:br>
              <a:rPr lang="en-US" noProof="0" dirty="0" smtClean="0"/>
            </a:br>
            <a:r>
              <a:rPr lang="en-US" noProof="0" dirty="0" smtClean="0"/>
              <a:t>Insert image</a:t>
            </a:r>
            <a:endParaRPr lang="en-US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6218240" y="3502801"/>
            <a:ext cx="5580000" cy="2923400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26" hasCustomPrompt="1"/>
          </p:nvPr>
        </p:nvSpPr>
        <p:spPr>
          <a:xfrm>
            <a:off x="395084" y="3502801"/>
            <a:ext cx="5580000" cy="2923400"/>
          </a:xfrm>
        </p:spPr>
        <p:txBody>
          <a:bodyPr/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30068976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slideLayout" Target="../slideLayouts/slideLayout51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50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28" Type="http://schemas.openxmlformats.org/officeDocument/2006/relationships/image" Target="../media/image12.emf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Hinweis oben"/>
          <p:cNvGrpSpPr/>
          <p:nvPr/>
        </p:nvGrpSpPr>
        <p:grpSpPr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37" name="32,78 // 15,84"/>
            <p:cNvCxnSpPr/>
            <p:nvPr userDrawn="1"/>
          </p:nvCxnSpPr>
          <p:spPr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1,1 // 15,84"/>
            <p:cNvCxnSpPr/>
            <p:nvPr userDrawn="1"/>
          </p:nvCxnSpPr>
          <p:spPr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32,78 // 15,84"/>
          <p:cNvCxnSpPr/>
          <p:nvPr/>
        </p:nvCxnSpPr>
        <p:spPr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1,1 // 15,84"/>
          <p:cNvCxnSpPr/>
          <p:nvPr/>
        </p:nvCxnSpPr>
        <p:spPr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17,85 // 8,32"/>
          <p:cNvCxnSpPr/>
          <p:nvPr/>
        </p:nvCxnSpPr>
        <p:spPr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4,2 // 5,33"/>
          <p:cNvCxnSpPr/>
          <p:nvPr/>
        </p:nvCxnSpPr>
        <p:spPr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,02 // 8,5"/>
          <p:cNvCxnSpPr/>
          <p:nvPr/>
        </p:nvCxnSpPr>
        <p:spPr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10083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95082" y="1511302"/>
            <a:ext cx="11404800" cy="491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// for bullets: Home // Paragraph// Increase List Level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  <a:p>
            <a:pPr lvl="5"/>
            <a:r>
              <a:rPr lang="en-US" noProof="0" dirty="0" smtClean="0"/>
              <a:t>Sixth level</a:t>
            </a:r>
          </a:p>
          <a:p>
            <a:pPr lvl="6"/>
            <a:r>
              <a:rPr lang="en-US" noProof="0" dirty="0" smtClean="0"/>
              <a:t>Seventh level</a:t>
            </a:r>
          </a:p>
          <a:p>
            <a:pPr lvl="7"/>
            <a:r>
              <a:rPr lang="en-US" noProof="0" dirty="0" smtClean="0"/>
              <a:t>Eighth level</a:t>
            </a:r>
          </a:p>
          <a:p>
            <a:pPr lvl="8"/>
            <a:r>
              <a:rPr lang="en-US" noProof="0" dirty="0" smtClean="0"/>
              <a:t>Ninth level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46402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dirty="0" smtClean="0">
                <a:solidFill>
                  <a:prstClr val="black"/>
                </a:solidFill>
              </a:rPr>
              <a:t>Mercedes-Benz Research &amp; Development North America, Inc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484000" y="6552000"/>
            <a:ext cx="32383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2" name="17,85 // 8,32"/>
          <p:cNvCxnSpPr/>
          <p:nvPr/>
        </p:nvCxnSpPr>
        <p:spPr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4,2 // 5,33"/>
          <p:cNvCxnSpPr/>
          <p:nvPr/>
        </p:nvCxnSpPr>
        <p:spPr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1,02 // 8,5"/>
          <p:cNvCxnSpPr/>
          <p:nvPr/>
        </p:nvCxnSpPr>
        <p:spPr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Wortmarke Mercedes-Benz" descr="Y:\KiA\OV\PLATIS\JOB 1508-002_PPT_Mercedes_Benz_2010\allMaterial\1508-005_Material + Briefing\Material\MZ-Assets\MB-word-mark_p_3Coffice.emf"/>
          <p:cNvPicPr>
            <a:picLocks noChangeAspect="1" noChangeArrowheads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95795" y="6613944"/>
            <a:ext cx="1188000" cy="148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49986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17" r:id="rId2"/>
    <p:sldLayoutId id="2147483660" r:id="rId3"/>
    <p:sldLayoutId id="2147483738" r:id="rId4"/>
    <p:sldLayoutId id="2147483731" r:id="rId5"/>
    <p:sldLayoutId id="2147483734" r:id="rId6"/>
    <p:sldLayoutId id="2147483721" r:id="rId7"/>
    <p:sldLayoutId id="2147483703" r:id="rId8"/>
    <p:sldLayoutId id="2147483704" r:id="rId9"/>
    <p:sldLayoutId id="2147483700" r:id="rId10"/>
    <p:sldLayoutId id="2147483679" r:id="rId11"/>
    <p:sldLayoutId id="2147483689" r:id="rId12"/>
    <p:sldLayoutId id="2147483692" r:id="rId13"/>
    <p:sldLayoutId id="2147483694" r:id="rId14"/>
    <p:sldLayoutId id="2147483680" r:id="rId15"/>
    <p:sldLayoutId id="2147483707" r:id="rId16"/>
    <p:sldLayoutId id="2147483683" r:id="rId17"/>
    <p:sldLayoutId id="2147483684" r:id="rId18"/>
    <p:sldLayoutId id="2147483711" r:id="rId19"/>
    <p:sldLayoutId id="2147483712" r:id="rId20"/>
    <p:sldLayoutId id="2147483698" r:id="rId21"/>
    <p:sldLayoutId id="2147483729" r:id="rId22"/>
    <p:sldLayoutId id="2147483727" r:id="rId23"/>
    <p:sldLayoutId id="2147483728" r:id="rId24"/>
    <p:sldLayoutId id="2147483682" r:id="rId25"/>
  </p:sldLayoutIdLst>
  <p:timing>
    <p:tnLst>
      <p:par>
        <p:cTn id="1" dur="indefinite" restart="never" nodeType="tmRoot"/>
      </p:par>
    </p:tnLst>
  </p:timing>
  <p:hf hdr="0" dt="0"/>
  <p:txStyles>
    <p:titleStyle>
      <a:lvl1pPr marL="0" indent="0" algn="l" defTabSz="913812" rtl="0" eaLnBrk="1" latinLnBrk="0" hangingPunct="1">
        <a:spcBef>
          <a:spcPts val="0"/>
        </a:spcBef>
        <a:buFont typeface="+mj-lt"/>
        <a:buNone/>
        <a:defRPr sz="3000" b="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+mj-lt"/>
        <a:buNone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1781" indent="-341781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6pPr>
      <a:lvl7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7pPr>
      <a:lvl8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8pPr>
      <a:lvl9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04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812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717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625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531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439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343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248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17,85 // 8,32"/>
          <p:cNvCxnSpPr/>
          <p:nvPr/>
        </p:nvCxnSpPr>
        <p:spPr bwMode="black">
          <a:xfrm>
            <a:off x="-467755" y="64261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black">
          <a:xfrm>
            <a:off x="395083" y="368300"/>
            <a:ext cx="11404800" cy="10083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Headline on two lines in </a:t>
            </a:r>
            <a:r>
              <a:rPr lang="en-US" noProof="0" dirty="0" err="1" smtClean="0"/>
              <a:t>CorpoA</a:t>
            </a:r>
            <a:r>
              <a:rPr lang="en-US" noProof="0" dirty="0" smtClean="0"/>
              <a:t> (Headings) 30 pt. </a:t>
            </a:r>
            <a:br>
              <a:rPr lang="en-US" noProof="0" dirty="0" smtClean="0"/>
            </a:br>
            <a:r>
              <a:rPr lang="en-US" noProof="0" dirty="0" smtClean="0"/>
              <a:t>Lorem ipsum dolor sit </a:t>
            </a:r>
            <a:r>
              <a:rPr lang="en-US" noProof="0" dirty="0" err="1" smtClean="0"/>
              <a:t>amet</a:t>
            </a:r>
            <a:r>
              <a:rPr lang="en-US" noProof="0" dirty="0" smtClean="0"/>
              <a:t>.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black">
          <a:xfrm>
            <a:off x="395082" y="1511300"/>
            <a:ext cx="11404800" cy="49965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 smtClean="0"/>
              <a:t>Insert text in </a:t>
            </a:r>
            <a:r>
              <a:rPr lang="en-US" noProof="0" dirty="0" err="1" smtClean="0"/>
              <a:t>CorpoS</a:t>
            </a:r>
            <a:r>
              <a:rPr lang="en-US" noProof="0" dirty="0" smtClean="0"/>
              <a:t> (Body), 20 pt. </a:t>
            </a:r>
            <a:r>
              <a:rPr lang="en-US" dirty="0" smtClean="0"/>
              <a:t>// for bullets: Home // Paragraph// Increase/Decrease List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26" name="Fußzeilenplatzhalter 4"/>
          <p:cNvSpPr>
            <a:spLocks noGrp="1"/>
          </p:cNvSpPr>
          <p:nvPr>
            <p:ph type="ftr" sz="quarter" idx="3"/>
          </p:nvPr>
        </p:nvSpPr>
        <p:spPr bwMode="black">
          <a:xfrm>
            <a:off x="3146402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7" name="Foliennummernplatzhalter 5"/>
          <p:cNvSpPr>
            <a:spLocks noGrp="1"/>
          </p:cNvSpPr>
          <p:nvPr>
            <p:ph type="sldNum" sz="quarter" idx="4"/>
          </p:nvPr>
        </p:nvSpPr>
        <p:spPr bwMode="black">
          <a:xfrm>
            <a:off x="11484000" y="6552000"/>
            <a:ext cx="32383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2" name="Hinweis oben"/>
          <p:cNvGrpSpPr/>
          <p:nvPr/>
        </p:nvGrpSpPr>
        <p:grpSpPr bwMode="black">
          <a:xfrm>
            <a:off x="395081" y="-468001"/>
            <a:ext cx="11400250" cy="360000"/>
            <a:chOff x="395287" y="-468000"/>
            <a:chExt cx="11406188" cy="360000"/>
          </a:xfrm>
        </p:grpSpPr>
        <p:cxnSp>
          <p:nvCxnSpPr>
            <p:cNvPr id="58" name="32,78 // 15,84"/>
            <p:cNvCxnSpPr/>
            <p:nvPr userDrawn="1"/>
          </p:nvCxnSpPr>
          <p:spPr bwMode="black">
            <a:xfrm>
              <a:off x="11801475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1,1 // 15,84"/>
            <p:cNvCxnSpPr/>
            <p:nvPr userDrawn="1"/>
          </p:nvCxnSpPr>
          <p:spPr bwMode="black">
            <a:xfrm>
              <a:off x="395287" y="-468000"/>
              <a:ext cx="0" cy="360000"/>
            </a:xfrm>
            <a:prstGeom prst="line">
              <a:avLst/>
            </a:prstGeom>
            <a:ln w="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0" name="32,78 // 15,84"/>
          <p:cNvCxnSpPr/>
          <p:nvPr/>
        </p:nvCxnSpPr>
        <p:spPr bwMode="black">
          <a:xfrm>
            <a:off x="11795331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1,1 // 15,84"/>
          <p:cNvCxnSpPr/>
          <p:nvPr/>
        </p:nvCxnSpPr>
        <p:spPr bwMode="black">
          <a:xfrm>
            <a:off x="395082" y="6966001"/>
            <a:ext cx="0" cy="36000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17,85 // 8,32"/>
          <p:cNvCxnSpPr/>
          <p:nvPr/>
        </p:nvCxnSpPr>
        <p:spPr bwMode="black">
          <a:xfrm>
            <a:off x="12303155" y="6429376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4,2 // 5,33"/>
          <p:cNvCxnSpPr/>
          <p:nvPr/>
        </p:nvCxnSpPr>
        <p:spPr bwMode="black">
          <a:xfrm>
            <a:off x="12303158" y="150653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1,02 // 8,5"/>
          <p:cNvCxnSpPr/>
          <p:nvPr/>
        </p:nvCxnSpPr>
        <p:spPr bwMode="black">
          <a:xfrm>
            <a:off x="12298392" y="367505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17,85 // 8,32"/>
          <p:cNvCxnSpPr/>
          <p:nvPr/>
        </p:nvCxnSpPr>
        <p:spPr bwMode="black">
          <a:xfrm>
            <a:off x="-455571" y="6433248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4,2 // 5,33"/>
          <p:cNvCxnSpPr/>
          <p:nvPr/>
        </p:nvCxnSpPr>
        <p:spPr bwMode="black">
          <a:xfrm>
            <a:off x="-462995" y="1511999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1,02 // 8,5"/>
          <p:cNvCxnSpPr/>
          <p:nvPr/>
        </p:nvCxnSpPr>
        <p:spPr bwMode="black">
          <a:xfrm>
            <a:off x="-446043" y="362743"/>
            <a:ext cx="359813" cy="0"/>
          </a:xfrm>
          <a:prstGeom prst="line">
            <a:avLst/>
          </a:prstGeom>
          <a:ln w="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Wortmarke Mercedes-Benz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96000" y="6613200"/>
            <a:ext cx="1188000" cy="14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568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2" r:id="rId1"/>
    <p:sldLayoutId id="2147483663" r:id="rId2"/>
    <p:sldLayoutId id="2147483719" r:id="rId3"/>
    <p:sldLayoutId id="2147483664" r:id="rId4"/>
    <p:sldLayoutId id="2147483737" r:id="rId5"/>
    <p:sldLayoutId id="2147483735" r:id="rId6"/>
    <p:sldLayoutId id="2147483736" r:id="rId7"/>
    <p:sldLayoutId id="2147483722" r:id="rId8"/>
    <p:sldLayoutId id="2147483705" r:id="rId9"/>
    <p:sldLayoutId id="2147483706" r:id="rId10"/>
    <p:sldLayoutId id="2147483701" r:id="rId11"/>
    <p:sldLayoutId id="2147483702" r:id="rId12"/>
    <p:sldLayoutId id="2147483691" r:id="rId13"/>
    <p:sldLayoutId id="2147483693" r:id="rId14"/>
    <p:sldLayoutId id="2147483695" r:id="rId15"/>
    <p:sldLayoutId id="2147483685" r:id="rId16"/>
    <p:sldLayoutId id="2147483708" r:id="rId17"/>
    <p:sldLayoutId id="2147483686" r:id="rId18"/>
    <p:sldLayoutId id="2147483687" r:id="rId19"/>
    <p:sldLayoutId id="2147483715" r:id="rId20"/>
    <p:sldLayoutId id="2147483716" r:id="rId21"/>
    <p:sldLayoutId id="2147483730" r:id="rId22"/>
    <p:sldLayoutId id="2147483723" r:id="rId23"/>
    <p:sldLayoutId id="2147483676" r:id="rId24"/>
    <p:sldLayoutId id="2147483677" r:id="rId25"/>
    <p:sldLayoutId id="2147483724" r:id="rId26"/>
  </p:sldLayoutIdLst>
  <p:timing>
    <p:tnLst>
      <p:par>
        <p:cTn id="1" dur="indefinite" restart="never" nodeType="tmRoot"/>
      </p:par>
    </p:tnLst>
  </p:timing>
  <p:hf hdr="0" dt="0"/>
  <p:txStyles>
    <p:titleStyle>
      <a:lvl1pPr marL="0" indent="0" algn="l" defTabSz="913812" rtl="0" eaLnBrk="1" latinLnBrk="0" hangingPunct="1">
        <a:spcBef>
          <a:spcPts val="0"/>
        </a:spcBef>
        <a:buFont typeface="+mj-lt"/>
        <a:buNone/>
        <a:defRPr sz="3000" b="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+mj-lt"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1781" indent="-341781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6pPr>
      <a:lvl7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7pPr>
      <a:lvl8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8pPr>
      <a:lvl9pPr marL="539652" indent="-197873" algn="l" defTabSz="913812" rtl="0" eaLnBrk="1" latinLnBrk="0" hangingPunct="1">
        <a:lnSpc>
          <a:spcPct val="108000"/>
        </a:lnSpc>
        <a:spcBef>
          <a:spcPts val="0"/>
        </a:spcBef>
        <a:spcAft>
          <a:spcPts val="1007"/>
        </a:spcAft>
        <a:buFont typeface="Symbol" panose="05050102010706020507" pitchFamily="18" charset="2"/>
        <a:buChar char="-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04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812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717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625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531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439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343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248" algn="l" defTabSz="9138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Relationship Id="rId5" Type="http://schemas.openxmlformats.org/officeDocument/2006/relationships/hyperlink" Target="https://mapcms.e.corpintra.net/bmbds/en/dynamic/searchview.html?currentTab=asset&amp;category=media" TargetMode="External"/><Relationship Id="rId4" Type="http://schemas.openxmlformats.org/officeDocument/2006/relationships/hyperlink" Target="https://mapcms.e.corpintra.net/bmbds/de/dynamic/searchview.html?currentTab=asset&amp;category=media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6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19.emf"/><Relationship Id="rId4" Type="http://schemas.openxmlformats.org/officeDocument/2006/relationships/customXml" Target="../ink/ink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mbrdna.com/" TargetMode="External"/><Relationship Id="rId1" Type="http://schemas.openxmlformats.org/officeDocument/2006/relationships/slideLayout" Target="../slideLayouts/slideLayout3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Placeholder 3" descr="cover picture high res.png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" b="77"/>
          <a:stretch>
            <a:fillRect/>
          </a:stretch>
        </p:blipFill>
        <p:spPr/>
      </p:pic>
      <p:sp>
        <p:nvSpPr>
          <p:cNvPr id="7" name="Titel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Using D for ROS Bag File </a:t>
            </a:r>
            <a:r>
              <a:rPr lang="en-US" b="1" dirty="0" smtClean="0"/>
              <a:t>Manipulation</a:t>
            </a:r>
            <a:br>
              <a:rPr lang="en-US" b="1" dirty="0" smtClean="0"/>
            </a:br>
            <a:r>
              <a:rPr lang="en-US" b="1" dirty="0" smtClean="0"/>
              <a:t>for </a:t>
            </a:r>
            <a:r>
              <a:rPr lang="en-US" b="1" dirty="0"/>
              <a:t>Autonomous Driving</a:t>
            </a:r>
            <a:br>
              <a:rPr lang="en-US" b="1" dirty="0"/>
            </a:br>
            <a:endParaRPr lang="en-US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Ali </a:t>
            </a:r>
            <a:r>
              <a:rPr lang="en-US" dirty="0" err="1" smtClean="0"/>
              <a:t>Çehreli</a:t>
            </a:r>
            <a:r>
              <a:rPr lang="en-US" dirty="0" smtClean="0"/>
              <a:t>, </a:t>
            </a:r>
            <a:r>
              <a:rPr lang="en-US" dirty="0" err="1" smtClean="0"/>
              <a:t>DConf</a:t>
            </a:r>
            <a:r>
              <a:rPr lang="en-US" dirty="0" smtClean="0"/>
              <a:t>, May 10, 2019</a:t>
            </a:r>
            <a:endParaRPr lang="en-US" dirty="0"/>
          </a:p>
        </p:txBody>
      </p:sp>
      <p:sp>
        <p:nvSpPr>
          <p:cNvPr id="9" name="More Icons on...">
            <a:hlinkClick r:id="rId4"/>
          </p:cNvPr>
          <p:cNvSpPr/>
          <p:nvPr/>
        </p:nvSpPr>
        <p:spPr>
          <a:xfrm>
            <a:off x="2" y="7245426"/>
            <a:ext cx="12193202" cy="50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0" rtlCol="0" anchor="t" anchorCtr="0"/>
          <a:lstStyle/>
          <a:p>
            <a:pPr>
              <a:lnSpc>
                <a:spcPct val="108000"/>
              </a:lnSpc>
              <a:spcAft>
                <a:spcPts val="1008"/>
              </a:spcAft>
            </a:pPr>
            <a:r>
              <a:rPr lang="de-DE" sz="1500" dirty="0">
                <a:solidFill>
                  <a:srgbClr val="080808"/>
                </a:solidFill>
              </a:rPr>
              <a:t>For up to date imagery please refer to</a:t>
            </a:r>
            <a:br>
              <a:rPr lang="de-DE" sz="1500" dirty="0">
                <a:solidFill>
                  <a:srgbClr val="080808"/>
                </a:solidFill>
              </a:rPr>
            </a:br>
            <a:r>
              <a:rPr lang="de-DE" sz="1500" dirty="0">
                <a:solidFill>
                  <a:srgbClr val="080808"/>
                </a:solidFill>
                <a:hlinkClick r:id="rId5"/>
              </a:rPr>
              <a:t>https://mapcms.e.corpintra.net/bmbds/en/dynamic/searchview.html?currentTab=asset&amp;category=media</a:t>
            </a:r>
            <a:endParaRPr lang="de-DE" sz="2000" dirty="0">
              <a:solidFill>
                <a:srgbClr val="0808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97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540420"/>
          </a:xfrm>
        </p:spPr>
        <p:txBody>
          <a:bodyPr/>
          <a:lstStyle/>
          <a:p>
            <a:r>
              <a:rPr lang="en-US" dirty="0" smtClean="0"/>
              <a:t>ROS Connection Records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10</a:t>
            </a:fld>
            <a:endParaRPr lang="en-US" noProof="0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519840"/>
              </p:ext>
            </p:extLst>
          </p:nvPr>
        </p:nvGraphicFramePr>
        <p:xfrm>
          <a:off x="4583431" y="1344560"/>
          <a:ext cx="3025886" cy="3566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25886">
                  <a:extLst>
                    <a:ext uri="{9D8B030D-6E8A-4147-A177-3AD203B41FA5}">
                      <a16:colId xmlns:a16="http://schemas.microsoft.com/office/drawing/2014/main" val="2526724761"/>
                    </a:ext>
                  </a:extLst>
                </a:gridCol>
              </a:tblGrid>
              <a:tr h="19495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accent6"/>
                          </a:solidFill>
                          <a:latin typeface="+mn-lt"/>
                        </a:rPr>
                        <a:t>id: </a:t>
                      </a:r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42</a:t>
                      </a:r>
                      <a:endParaRPr lang="en-US" b="0" dirty="0">
                        <a:solidFill>
                          <a:schemeClr val="tx1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241525"/>
                  </a:ext>
                </a:extLst>
              </a:tr>
              <a:tr h="189230">
                <a:tc>
                  <a:txBody>
                    <a:bodyPr/>
                    <a:lstStyle/>
                    <a:p>
                      <a:pPr marL="0" marR="0" lvl="0" indent="0" algn="l" defTabSz="91381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solidFill>
                            <a:schemeClr val="accent6"/>
                          </a:solidFill>
                          <a:latin typeface="+mn-lt"/>
                        </a:rPr>
                        <a:t>topic:</a:t>
                      </a:r>
                      <a:r>
                        <a:rPr lang="en-US" b="0" baseline="0" dirty="0" smtClean="0">
                          <a:solidFill>
                            <a:schemeClr val="accent6"/>
                          </a:solidFill>
                          <a:latin typeface="+mn-lt"/>
                        </a:rPr>
                        <a:t> </a:t>
                      </a:r>
                      <a:r>
                        <a:rPr lang="en-US" b="0" baseline="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/cool/topic</a:t>
                      </a:r>
                      <a:endParaRPr lang="en-US" b="0" dirty="0" smtClean="0">
                        <a:solidFill>
                          <a:schemeClr val="tx1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2135431"/>
                  </a:ext>
                </a:extLst>
              </a:tr>
              <a:tr h="1678681">
                <a:tc>
                  <a:txBody>
                    <a:bodyPr/>
                    <a:lstStyle/>
                    <a:p>
                      <a:pPr marL="0" marR="0" lvl="0" indent="0" algn="l" defTabSz="91381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accent6"/>
                          </a:solidFill>
                          <a:latin typeface="+mn-lt"/>
                        </a:rPr>
                        <a:t>definition:</a:t>
                      </a:r>
                    </a:p>
                    <a:p>
                      <a:pPr marL="0" marR="0" lvl="0" indent="0" algn="l" defTabSz="91381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Foo[]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foos</a:t>
                      </a:r>
                      <a:endParaRPr lang="en-US" baseline="0" dirty="0" smtClean="0">
                        <a:solidFill>
                          <a:schemeClr val="tx1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  <a:p>
                      <a:pPr marL="0" marR="0" lvl="0" indent="0" algn="l" defTabSz="91381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float32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f</a:t>
                      </a:r>
                    </a:p>
                    <a:p>
                      <a:pPr marL="0" marR="0" lvl="0" indent="0" algn="l" defTabSz="91381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=======================</a:t>
                      </a:r>
                    </a:p>
                    <a:p>
                      <a:pPr marL="0" marR="0" lvl="0" indent="0" algn="l" defTabSz="91381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MSG: Foo</a:t>
                      </a:r>
                    </a:p>
                    <a:p>
                      <a:pPr marL="0" marR="0" lvl="0" indent="0" algn="l" defTabSz="91381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Bar </a:t>
                      </a:r>
                      <a:r>
                        <a:rPr lang="en-US" baseline="0" dirty="0" err="1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bar</a:t>
                      </a:r>
                      <a:endParaRPr lang="en-US" baseline="0" dirty="0" smtClean="0">
                        <a:solidFill>
                          <a:schemeClr val="tx1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  <a:p>
                      <a:pPr marL="0" marR="0" lvl="0" indent="0" algn="l" defTabSz="91381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int32 </a:t>
                      </a:r>
                      <a:r>
                        <a:rPr lang="en-US" baseline="0" dirty="0" err="1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i</a:t>
                      </a:r>
                      <a:endParaRPr lang="en-US" baseline="0" dirty="0" smtClean="0">
                        <a:solidFill>
                          <a:schemeClr val="tx1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=======================</a:t>
                      </a:r>
                    </a:p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MSG: Bar</a:t>
                      </a:r>
                    </a:p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int64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j</a:t>
                      </a:r>
                      <a:endParaRPr lang="en-US" dirty="0">
                        <a:solidFill>
                          <a:schemeClr val="tx1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0993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662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569658"/>
          </a:xfrm>
        </p:spPr>
        <p:txBody>
          <a:bodyPr/>
          <a:lstStyle/>
          <a:p>
            <a:r>
              <a:rPr lang="en-US" dirty="0" smtClean="0"/>
              <a:t>ROS Message Record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11</a:t>
            </a:fld>
            <a:endParaRPr lang="en-US" noProof="0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935684"/>
              </p:ext>
            </p:extLst>
          </p:nvPr>
        </p:nvGraphicFramePr>
        <p:xfrm>
          <a:off x="2495600" y="1877809"/>
          <a:ext cx="2747616" cy="24102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7616">
                  <a:extLst>
                    <a:ext uri="{9D8B030D-6E8A-4147-A177-3AD203B41FA5}">
                      <a16:colId xmlns:a16="http://schemas.microsoft.com/office/drawing/2014/main" val="2526724761"/>
                    </a:ext>
                  </a:extLst>
                </a:gridCol>
              </a:tblGrid>
              <a:tr h="19495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/>
                          </a:solidFill>
                        </a:rPr>
                        <a:t>Connection</a:t>
                      </a:r>
                      <a:r>
                        <a:rPr lang="en-US" baseline="0" dirty="0" smtClean="0">
                          <a:solidFill>
                            <a:schemeClr val="accent6"/>
                          </a:solidFill>
                        </a:rPr>
                        <a:t> id: 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42</a:t>
                      </a:r>
                      <a:endParaRPr lang="en-US" b="0" dirty="0">
                        <a:solidFill>
                          <a:schemeClr val="tx1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241525"/>
                  </a:ext>
                </a:extLst>
              </a:tr>
              <a:tr h="18923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/>
                          </a:solidFill>
                        </a:rPr>
                        <a:t>Timestamp: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12345.67</a:t>
                      </a:r>
                      <a:endParaRPr lang="en-US" dirty="0">
                        <a:solidFill>
                          <a:schemeClr val="tx1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2135431"/>
                  </a:ext>
                </a:extLst>
              </a:tr>
              <a:tr h="1678681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/>
                          </a:solidFill>
                        </a:rPr>
                        <a:t>Data</a:t>
                      </a:r>
                      <a:r>
                        <a:rPr lang="en-US" baseline="0" dirty="0" smtClean="0">
                          <a:solidFill>
                            <a:schemeClr val="accent6"/>
                          </a:solidFill>
                        </a:rPr>
                        <a:t> (binary):</a:t>
                      </a:r>
                    </a:p>
                    <a:p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010011000111…</a:t>
                      </a:r>
                      <a:endParaRPr lang="en-US" dirty="0">
                        <a:solidFill>
                          <a:schemeClr val="tx1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099322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 bwMode="auto">
          <a:xfrm>
            <a:off x="7320136" y="1441540"/>
            <a:ext cx="3796184" cy="41477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// Little-endian with 1-byte alignment</a:t>
            </a:r>
          </a:p>
          <a:p>
            <a:endParaRPr lang="en-US" sz="14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4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4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CoolTopic</a:t>
            </a:r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{</a:t>
            </a:r>
          </a:p>
          <a:p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Foo[] </a:t>
            </a:r>
            <a:r>
              <a:rPr lang="en-US" sz="14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foos</a:t>
            </a:r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sz="14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float32 f;</a:t>
            </a:r>
          </a:p>
          <a:p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sz="14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4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Foo {</a:t>
            </a:r>
          </a:p>
          <a:p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Bar </a:t>
            </a:r>
            <a:r>
              <a:rPr lang="en-US" sz="14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bar</a:t>
            </a:r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sz="14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int32 </a:t>
            </a:r>
            <a:r>
              <a:rPr lang="en-US" sz="14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sz="14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4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Bar {</a:t>
            </a:r>
          </a:p>
          <a:p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int64 j;</a:t>
            </a:r>
          </a:p>
          <a:p>
            <a:r>
              <a:rPr lang="en-US" sz="14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  <a:endParaRPr lang="en-US" sz="14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 bwMode="auto">
          <a:xfrm flipV="1">
            <a:off x="5730627" y="2348880"/>
            <a:ext cx="1156695" cy="12712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ight Brace 24"/>
          <p:cNvSpPr/>
          <p:nvPr/>
        </p:nvSpPr>
        <p:spPr bwMode="auto">
          <a:xfrm>
            <a:off x="5308062" y="2967430"/>
            <a:ext cx="283882" cy="1320579"/>
          </a:xfrm>
          <a:prstGeom prst="rightBrac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 Brace 25"/>
          <p:cNvSpPr/>
          <p:nvPr/>
        </p:nvSpPr>
        <p:spPr bwMode="auto">
          <a:xfrm>
            <a:off x="7026005" y="1988840"/>
            <a:ext cx="155448" cy="727992"/>
          </a:xfrm>
          <a:prstGeom prst="leftBrac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631432"/>
          </a:xfrm>
        </p:spPr>
        <p:txBody>
          <a:bodyPr/>
          <a:lstStyle/>
          <a:p>
            <a:r>
              <a:rPr lang="en-US" dirty="0" smtClean="0"/>
              <a:t>Migration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rPr>
              <a:t>Mercedes-Benz Research &amp; Development North America, Inc.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fld id="{AD1D1349-391B-44DC-865F-5996B3E40F2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None/>
                <a:tabLst/>
                <a:defRPr/>
              </a:pPr>
              <a:t>12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699284" y="1244034"/>
            <a:ext cx="10009112" cy="5382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prstClr val="white"/>
                </a:solidFill>
                <a:latin typeface="CorpoS"/>
              </a:rPr>
              <a:t>T</a:t>
            </a:r>
            <a:r>
              <a:rPr lang="en-US" sz="2000" dirty="0" smtClean="0">
                <a:solidFill>
                  <a:prstClr val="white"/>
                </a:solidFill>
                <a:latin typeface="CorpoS"/>
              </a:rPr>
              <a:t>ypes often change during development: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070735"/>
              </p:ext>
            </p:extLst>
          </p:nvPr>
        </p:nvGraphicFramePr>
        <p:xfrm>
          <a:off x="695400" y="4589480"/>
          <a:ext cx="10788596" cy="741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9892">
                  <a:extLst>
                    <a:ext uri="{9D8B030D-6E8A-4147-A177-3AD203B41FA5}">
                      <a16:colId xmlns:a16="http://schemas.microsoft.com/office/drawing/2014/main" val="1254826344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1009947924"/>
                    </a:ext>
                  </a:extLst>
                </a:gridCol>
                <a:gridCol w="788488">
                  <a:extLst>
                    <a:ext uri="{9D8B030D-6E8A-4147-A177-3AD203B41FA5}">
                      <a16:colId xmlns:a16="http://schemas.microsoft.com/office/drawing/2014/main" val="3869637665"/>
                    </a:ext>
                  </a:extLst>
                </a:gridCol>
                <a:gridCol w="871296">
                  <a:extLst>
                    <a:ext uri="{9D8B030D-6E8A-4147-A177-3AD203B41FA5}">
                      <a16:colId xmlns:a16="http://schemas.microsoft.com/office/drawing/2014/main" val="1785569542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1536141740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430899104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1339380555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3789343056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2249081467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3915120005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810254049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644191494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424702435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Conn 1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1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1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Conn 2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2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1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2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410413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914326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 bwMode="auto">
          <a:xfrm>
            <a:off x="1703512" y="1968531"/>
            <a:ext cx="1728192" cy="10552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Type1 {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int32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  <a:endParaRPr lang="en-US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 bwMode="auto">
          <a:xfrm>
            <a:off x="5916530" y="1957289"/>
            <a:ext cx="1728192" cy="122726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Type1 {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int32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 int32 j;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  <a:endParaRPr lang="en-US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11" name="Right Arrow 10"/>
          <p:cNvSpPr/>
          <p:nvPr/>
        </p:nvSpPr>
        <p:spPr bwMode="auto">
          <a:xfrm>
            <a:off x="4184913" y="2163481"/>
            <a:ext cx="978408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 smtClean="0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3068642" y="5383220"/>
              <a:ext cx="155520" cy="330088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53522" y="5368101"/>
                <a:ext cx="185760" cy="3603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" name="Ink 16"/>
              <p14:cNvContentPartPr/>
              <p14:nvPr/>
            </p14:nvContentPartPr>
            <p14:xfrm>
              <a:off x="8916156" y="5375805"/>
              <a:ext cx="155520" cy="330088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01036" y="5360686"/>
                <a:ext cx="185760" cy="3603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8" name="Ink 17"/>
              <p14:cNvContentPartPr/>
              <p14:nvPr/>
            </p14:nvContentPartPr>
            <p14:xfrm>
              <a:off x="4781579" y="5366127"/>
              <a:ext cx="155520" cy="330088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6459" y="5351008"/>
                <a:ext cx="185760" cy="360325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/>
          <p:cNvSpPr txBox="1"/>
          <p:nvPr/>
        </p:nvSpPr>
        <p:spPr bwMode="auto">
          <a:xfrm>
            <a:off x="3039755" y="5705893"/>
            <a:ext cx="213294" cy="33951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j</a:t>
            </a:r>
            <a:endParaRPr lang="en-US" dirty="0" smtClean="0">
              <a:solidFill>
                <a:srgbClr val="FF000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20" name="TextBox 19"/>
          <p:cNvSpPr txBox="1"/>
          <p:nvPr/>
        </p:nvSpPr>
        <p:spPr bwMode="auto">
          <a:xfrm>
            <a:off x="8921955" y="5678131"/>
            <a:ext cx="213294" cy="33951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j</a:t>
            </a:r>
            <a:endParaRPr lang="en-US" dirty="0" smtClean="0">
              <a:solidFill>
                <a:srgbClr val="FF000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21" name="TextBox 20"/>
          <p:cNvSpPr txBox="1"/>
          <p:nvPr/>
        </p:nvSpPr>
        <p:spPr bwMode="auto">
          <a:xfrm>
            <a:off x="4781579" y="5702487"/>
            <a:ext cx="213294" cy="33951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j</a:t>
            </a:r>
            <a:endParaRPr lang="en-US" dirty="0" smtClean="0">
              <a:solidFill>
                <a:srgbClr val="FF000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15" name="TextBox 14"/>
          <p:cNvSpPr txBox="1"/>
          <p:nvPr/>
        </p:nvSpPr>
        <p:spPr bwMode="auto">
          <a:xfrm>
            <a:off x="695400" y="3719145"/>
            <a:ext cx="10225136" cy="64076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000" dirty="0" smtClean="0"/>
              <a:t>So, existing bag files need “migration”</a:t>
            </a:r>
            <a:r>
              <a:rPr lang="en-US" sz="2000" dirty="0" smtClean="0"/>
              <a:t>: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8869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824808"/>
          </a:xfrm>
        </p:spPr>
        <p:txBody>
          <a:bodyPr/>
          <a:lstStyle/>
          <a:p>
            <a:r>
              <a:rPr lang="en-US" dirty="0" smtClean="0"/>
              <a:t>Migration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728890" y="2400166"/>
            <a:ext cx="1764776" cy="1764776"/>
          </a:xfrm>
          <a:prstGeom prst="ellipse">
            <a:avLst/>
          </a:prstGeom>
          <a:solidFill>
            <a:srgbClr val="D2DE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int32 a</a:t>
            </a:r>
            <a:endParaRPr lang="en-US" sz="1600" dirty="0">
              <a:solidFill>
                <a:schemeClr val="bg1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4943872" y="2400166"/>
            <a:ext cx="1764776" cy="1764776"/>
          </a:xfrm>
          <a:prstGeom prst="ellipse">
            <a:avLst/>
          </a:prstGeom>
          <a:solidFill>
            <a:srgbClr val="D2DE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sz="1600" dirty="0" smtClean="0">
                <a:solidFill>
                  <a:schemeClr val="bg1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nt32 a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float32 x</a:t>
            </a:r>
            <a:endParaRPr lang="en-US" sz="1600" dirty="0">
              <a:solidFill>
                <a:schemeClr val="bg1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8158855" y="2369014"/>
            <a:ext cx="1764776" cy="1764776"/>
          </a:xfrm>
          <a:prstGeom prst="ellipse">
            <a:avLst/>
          </a:prstGeom>
          <a:solidFill>
            <a:srgbClr val="D2DE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sz="1600" dirty="0" smtClean="0">
                <a:solidFill>
                  <a:schemeClr val="bg1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nt32[7] a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float32 x</a:t>
            </a:r>
            <a:endParaRPr lang="en-US" sz="1600" dirty="0">
              <a:solidFill>
                <a:schemeClr val="bg1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14" name="Right Arrow 13"/>
          <p:cNvSpPr>
            <a:spLocks noChangeAspect="1"/>
          </p:cNvSpPr>
          <p:nvPr/>
        </p:nvSpPr>
        <p:spPr>
          <a:xfrm>
            <a:off x="3647727" y="3074548"/>
            <a:ext cx="1203407" cy="6196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>
            <a:spLocks noChangeAspect="1"/>
          </p:cNvSpPr>
          <p:nvPr/>
        </p:nvSpPr>
        <p:spPr>
          <a:xfrm>
            <a:off x="6864757" y="3025804"/>
            <a:ext cx="1175459" cy="6196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>
            <a:spLocks noChangeAspect="1"/>
          </p:cNvSpPr>
          <p:nvPr/>
        </p:nvSpPr>
        <p:spPr>
          <a:xfrm>
            <a:off x="3478478" y="4032090"/>
            <a:ext cx="2680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rule A to B</a:t>
            </a:r>
            <a:r>
              <a:rPr lang="en-US" dirty="0" smtClean="0"/>
              <a:t>:</a:t>
            </a:r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to.a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from.a</a:t>
            </a:r>
            <a:endParaRPr lang="en-US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to.x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 1.5</a:t>
            </a:r>
            <a:endParaRPr lang="en-US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17" name="TextBox 16"/>
          <p:cNvSpPr txBox="1">
            <a:spLocks noChangeAspect="1"/>
          </p:cNvSpPr>
          <p:nvPr/>
        </p:nvSpPr>
        <p:spPr>
          <a:xfrm>
            <a:off x="6954630" y="4032090"/>
            <a:ext cx="51906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rul</a:t>
            </a:r>
            <a:r>
              <a:rPr lang="en-US" dirty="0" smtClean="0"/>
              <a:t>e </a:t>
            </a:r>
            <a:r>
              <a:rPr lang="en-US" dirty="0" smtClean="0"/>
              <a:t>B to C</a:t>
            </a:r>
            <a:r>
              <a:rPr lang="en-US" dirty="0" smtClean="0"/>
              <a:t>: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to.a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from.a.repeat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(7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to.x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from.x</a:t>
            </a:r>
            <a:endParaRPr lang="en-US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" name="Ink 20"/>
              <p14:cNvContentPartPr>
                <a14:cpLocks xmlns:a14="http://schemas.microsoft.com/office/drawing/2010/main" noChangeAspect="1"/>
              </p14:cNvContentPartPr>
              <p14:nvPr/>
            </p14:nvContentPartPr>
            <p14:xfrm>
              <a:off x="5406926" y="3396093"/>
              <a:ext cx="838668" cy="78251"/>
            </p14:xfrm>
          </p:contentPart>
        </mc:Choice>
        <mc:Fallback>
          <p:pic>
            <p:nvPicPr>
              <p:cNvPr id="21" name="Ink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54374" y="3290797"/>
                <a:ext cx="943771" cy="2888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2" name="Ink 21"/>
              <p14:cNvContentPartPr>
                <a14:cpLocks xmlns:a14="http://schemas.microsoft.com/office/drawing/2010/main"/>
              </p14:cNvContentPartPr>
              <p14:nvPr/>
            </p14:nvContentPartPr>
            <p14:xfrm>
              <a:off x="9086409" y="3131974"/>
              <a:ext cx="281430" cy="78486"/>
            </p14:xfrm>
          </p:contentPart>
        </mc:Choice>
        <mc:Fallback>
          <p:pic>
            <p:nvPicPr>
              <p:cNvPr id="22" name="Ink 21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33866" y="3026846"/>
                <a:ext cx="386157" cy="288742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/>
          <p:cNvSpPr txBox="1"/>
          <p:nvPr/>
        </p:nvSpPr>
        <p:spPr bwMode="auto">
          <a:xfrm>
            <a:off x="767408" y="1484784"/>
            <a:ext cx="5941240" cy="71836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000" dirty="0" smtClean="0"/>
              <a:t>Version A, B, C of t</a:t>
            </a:r>
            <a:r>
              <a:rPr lang="en-US" sz="2000" dirty="0" smtClean="0"/>
              <a:t>ype Foo throughout development:</a:t>
            </a:r>
            <a:endParaRPr lang="en-US" sz="2000" dirty="0" smtClean="0"/>
          </a:p>
        </p:txBody>
      </p:sp>
      <p:sp>
        <p:nvSpPr>
          <p:cNvPr id="24" name="TextBox 23"/>
          <p:cNvSpPr txBox="1"/>
          <p:nvPr/>
        </p:nvSpPr>
        <p:spPr bwMode="auto">
          <a:xfrm>
            <a:off x="2530676" y="2035696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000" dirty="0" smtClean="0"/>
              <a:t>A</a:t>
            </a:r>
            <a:endParaRPr lang="en-US" sz="2000" dirty="0" smtClean="0"/>
          </a:p>
        </p:txBody>
      </p:sp>
      <p:sp>
        <p:nvSpPr>
          <p:cNvPr id="25" name="TextBox 24"/>
          <p:cNvSpPr txBox="1"/>
          <p:nvPr/>
        </p:nvSpPr>
        <p:spPr bwMode="auto">
          <a:xfrm>
            <a:off x="8916156" y="1969076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000" dirty="0"/>
              <a:t>C</a:t>
            </a:r>
            <a:endParaRPr lang="en-US" sz="2000" dirty="0" smtClean="0"/>
          </a:p>
        </p:txBody>
      </p:sp>
      <p:sp>
        <p:nvSpPr>
          <p:cNvPr id="26" name="TextBox 25"/>
          <p:cNvSpPr txBox="1"/>
          <p:nvPr/>
        </p:nvSpPr>
        <p:spPr bwMode="auto">
          <a:xfrm>
            <a:off x="5701533" y="2024421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000" dirty="0"/>
              <a:t>B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39362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540420"/>
          </a:xfrm>
        </p:spPr>
        <p:txBody>
          <a:bodyPr/>
          <a:lstStyle/>
          <a:p>
            <a:r>
              <a:rPr lang="en-US" dirty="0" smtClean="0"/>
              <a:t>Existing Migration Solutions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12" name="TextBox 11"/>
          <p:cNvSpPr txBox="1"/>
          <p:nvPr/>
        </p:nvSpPr>
        <p:spPr bwMode="auto">
          <a:xfrm>
            <a:off x="395794" y="1340768"/>
            <a:ext cx="10728529" cy="374441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Open source Python solution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Generates m</a:t>
            </a:r>
            <a:r>
              <a:rPr lang="en-US" sz="2000" dirty="0" smtClean="0"/>
              <a:t>igration rule files (.</a:t>
            </a:r>
            <a:r>
              <a:rPr lang="en-US" sz="2000" dirty="0" err="1" smtClean="0"/>
              <a:t>bmr</a:t>
            </a:r>
            <a:r>
              <a:rPr lang="en-US" sz="2000" dirty="0" smtClean="0"/>
              <a:t>)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Developer edits the file</a:t>
            </a:r>
            <a:endParaRPr lang="en-US" sz="2000" dirty="0" smtClean="0"/>
          </a:p>
          <a:p>
            <a:pPr marL="1257169" lvl="2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Confirms with 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valid = True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Limitation with “latched” topics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In-house C++ solution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Both old and new types must be available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Separate program for each rule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2835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579927"/>
          </a:xfrm>
        </p:spPr>
        <p:txBody>
          <a:bodyPr/>
          <a:lstStyle/>
          <a:p>
            <a:r>
              <a:rPr lang="en-US" dirty="0" smtClean="0"/>
              <a:t>D Solution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402554" y="1144232"/>
            <a:ext cx="11172814" cy="446449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endParaRPr lang="en-US" sz="2000" dirty="0" err="1" smtClean="0"/>
          </a:p>
        </p:txBody>
      </p:sp>
      <p:sp>
        <p:nvSpPr>
          <p:cNvPr id="12" name="TextBox 11"/>
          <p:cNvSpPr txBox="1"/>
          <p:nvPr/>
        </p:nvSpPr>
        <p:spPr bwMode="auto">
          <a:xfrm>
            <a:off x="402554" y="1010527"/>
            <a:ext cx="11022038" cy="407465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/>
              <a:t>Statically typed solution inspired by the .</a:t>
            </a:r>
            <a:r>
              <a:rPr lang="en-US" sz="2000" dirty="0" err="1" smtClean="0"/>
              <a:t>bmr</a:t>
            </a:r>
            <a:r>
              <a:rPr lang="en-US" sz="2000" dirty="0" smtClean="0"/>
              <a:t> solution: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Statically typed rule generation in 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Developer edits the rule file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Confirms by removing compilation errors: </a:t>
            </a:r>
            <a:r>
              <a:rPr lang="en-US" sz="2000" dirty="0" err="1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sz="2000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 = ?;</a:t>
            </a: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migrator</a:t>
            </a:r>
            <a:r>
              <a:rPr lang="en-US" sz="2000" dirty="0" smtClean="0"/>
              <a:t> program knows all rules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Bag files are updated automatically by applying rules as necessary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err="1" smtClean="0"/>
          </a:p>
        </p:txBody>
      </p:sp>
    </p:spTree>
    <p:extLst>
      <p:ext uri="{BB962C8B-B14F-4D97-AF65-F5344CB8AC3E}">
        <p14:creationId xmlns:p14="http://schemas.microsoft.com/office/powerpoint/2010/main" val="306737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612428"/>
          </a:xfrm>
        </p:spPr>
        <p:txBody>
          <a:bodyPr/>
          <a:lstStyle/>
          <a:p>
            <a:r>
              <a:rPr lang="en-US" dirty="0" smtClean="0"/>
              <a:t>Acceptance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77748"/>
            <a:ext cx="11398862" cy="465621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The tool was written as a side project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“Invest your own time.”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News traveled by word of mouth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 team new to the project was assigned to solve the problem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Compared </a:t>
            </a:r>
            <a:r>
              <a:rPr lang="en-US" sz="2000" dirty="0"/>
              <a:t>existing </a:t>
            </a:r>
            <a:r>
              <a:rPr lang="en-US" sz="2000" dirty="0" smtClean="0"/>
              <a:t>solutions</a:t>
            </a:r>
          </a:p>
          <a:p>
            <a:pPr marL="1257169" lvl="2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D solution worked better</a:t>
            </a:r>
          </a:p>
          <a:p>
            <a:pPr marL="1257169" lvl="2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Mostly, migration rules involve simple assignment; not different from most languages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67316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arguing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96752"/>
            <a:ext cx="9084582" cy="374441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There </a:t>
            </a:r>
            <a:r>
              <a:rPr lang="en-US" sz="2000" dirty="0"/>
              <a:t>was no “arguing” for D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 was pushed mostly by colleagues</a:t>
            </a:r>
          </a:p>
          <a:p>
            <a:pPr marL="1257169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“Write tools that work and they will come.”</a:t>
            </a:r>
          </a:p>
          <a:p>
            <a:pPr marL="1257169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“I love it!”</a:t>
            </a:r>
          </a:p>
          <a:p>
            <a:pPr marL="1257169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“It seems a good idea to make a cut and introduce a new language, instead of adding more and more to C++.”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7943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Existing Tools vs Writing Your Own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268760"/>
            <a:ext cx="9948678" cy="4248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Homegrown tool is definitely buggier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Can be solved by open sourcing (we will likely do that)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We </a:t>
            </a:r>
            <a:r>
              <a:rPr lang="en-US" sz="2000" dirty="0" smtClean="0"/>
              <a:t>are the </a:t>
            </a:r>
            <a:r>
              <a:rPr lang="en-US" sz="2000" dirty="0" smtClean="0"/>
              <a:t>experts of this homegrown tool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We are now experts on ROS bag files as well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Serendipity</a:t>
            </a:r>
            <a:r>
              <a:rPr lang="en-US" sz="2000" dirty="0"/>
              <a:t>: The code base supported yet another tool to cover yet another problem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Several minute jobs </a:t>
            </a:r>
            <a:r>
              <a:rPr lang="en-US" sz="2000" dirty="0">
                <a:sym typeface="Wingdings" panose="05000000000000000000" pitchFamily="2" charset="2"/>
              </a:rPr>
              <a:t> Split second jobs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The D solution is likely to remain as the basis for all bag file needs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80089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642737"/>
          </a:xfrm>
        </p:spPr>
        <p:txBody>
          <a:bodyPr/>
          <a:lstStyle/>
          <a:p>
            <a:r>
              <a:rPr lang="en-US" dirty="0" smtClean="0"/>
              <a:t>Design and Workflow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11" name="Rounded Rectangle 10"/>
          <p:cNvSpPr/>
          <p:nvPr/>
        </p:nvSpPr>
        <p:spPr>
          <a:xfrm>
            <a:off x="1055440" y="1528044"/>
            <a:ext cx="8339530" cy="434199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9588751" y="1593232"/>
            <a:ext cx="1798608" cy="4339238"/>
          </a:xfrm>
          <a:prstGeom prst="roundRect">
            <a:avLst/>
          </a:prstGeom>
          <a:solidFill>
            <a:schemeClr val="bg2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668872" y="3481893"/>
            <a:ext cx="4544299" cy="2179355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345798" y="1913211"/>
            <a:ext cx="2660601" cy="294240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Multidocument 14"/>
          <p:cNvSpPr/>
          <p:nvPr/>
        </p:nvSpPr>
        <p:spPr>
          <a:xfrm>
            <a:off x="1620026" y="2068228"/>
            <a:ext cx="991735" cy="913609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Known .</a:t>
            </a:r>
            <a:r>
              <a:rPr lang="en-US" sz="1400" dirty="0" err="1" smtClean="0"/>
              <a:t>msg</a:t>
            </a:r>
            <a:r>
              <a:rPr lang="en-US" sz="1400" dirty="0" smtClean="0"/>
              <a:t> files</a:t>
            </a:r>
            <a:endParaRPr lang="en-US" sz="1400" dirty="0"/>
          </a:p>
        </p:txBody>
      </p:sp>
      <p:sp>
        <p:nvSpPr>
          <p:cNvPr id="17" name="Down Arrow 16"/>
          <p:cNvSpPr/>
          <p:nvPr/>
        </p:nvSpPr>
        <p:spPr>
          <a:xfrm>
            <a:off x="1889333" y="3106329"/>
            <a:ext cx="453120" cy="4666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>
            <a:off x="3112931" y="3106329"/>
            <a:ext cx="453120" cy="4666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620026" y="3662943"/>
            <a:ext cx="2215333" cy="9642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ea typeface="Fantasque Sans Mono" panose="020B0609020204030204" pitchFamily="49" charset="0"/>
              </a:rPr>
              <a:t>Diff and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ea typeface="Fantasque Sans Mono" panose="020B0609020204030204" pitchFamily="49" charset="0"/>
              </a:rPr>
              <a:t>generate D code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ea typeface="Fantasque Sans Mono" panose="020B0609020204030204" pitchFamily="49" charset="0"/>
              </a:rPr>
              <a:t>by </a:t>
            </a:r>
            <a:r>
              <a:rPr lang="en-US" dirty="0" err="1" smtClean="0">
                <a:solidFill>
                  <a:srgbClr val="FFFF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rulegen</a:t>
            </a:r>
            <a:endParaRPr lang="en-US" dirty="0">
              <a:solidFill>
                <a:srgbClr val="FFFF0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20" name="Down Arrow 19"/>
          <p:cNvSpPr/>
          <p:nvPr/>
        </p:nvSpPr>
        <p:spPr>
          <a:xfrm rot="16200000">
            <a:off x="4112581" y="3641432"/>
            <a:ext cx="438450" cy="7920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lowchart: Document 20"/>
          <p:cNvSpPr/>
          <p:nvPr/>
        </p:nvSpPr>
        <p:spPr>
          <a:xfrm>
            <a:off x="4834577" y="3593684"/>
            <a:ext cx="854944" cy="1082392"/>
          </a:xfrm>
          <a:prstGeom prst="flowChartDocument">
            <a:avLst/>
          </a:prstGeom>
          <a:solidFill>
            <a:srgbClr val="9F000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New </a:t>
            </a:r>
            <a:r>
              <a:rPr lang="en-US" sz="1400" dirty="0" smtClean="0"/>
              <a:t>rule </a:t>
            </a:r>
            <a:r>
              <a:rPr lang="en-US" sz="1400" dirty="0" smtClean="0"/>
              <a:t>file with COMP. ERROR</a:t>
            </a:r>
            <a:endParaRPr lang="en-US" sz="1400" dirty="0"/>
          </a:p>
        </p:txBody>
      </p:sp>
      <p:sp>
        <p:nvSpPr>
          <p:cNvPr id="22" name="Flowchart: Multidocument 21"/>
          <p:cNvSpPr/>
          <p:nvPr/>
        </p:nvSpPr>
        <p:spPr>
          <a:xfrm>
            <a:off x="4848166" y="4731587"/>
            <a:ext cx="991735" cy="785646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Known rule files</a:t>
            </a:r>
            <a:endParaRPr lang="en-US" sz="1400" dirty="0"/>
          </a:p>
        </p:txBody>
      </p:sp>
      <p:sp>
        <p:nvSpPr>
          <p:cNvPr id="23" name="Down Arrow 22"/>
          <p:cNvSpPr/>
          <p:nvPr/>
        </p:nvSpPr>
        <p:spPr>
          <a:xfrm rot="13930431">
            <a:off x="6067556" y="4293417"/>
            <a:ext cx="438450" cy="4823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own Arrow 23"/>
          <p:cNvSpPr/>
          <p:nvPr/>
        </p:nvSpPr>
        <p:spPr>
          <a:xfrm rot="16200000">
            <a:off x="6028613" y="3796324"/>
            <a:ext cx="438450" cy="4823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743414" y="3675957"/>
            <a:ext cx="2215333" cy="9765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ea typeface="Fantasque Sans Mono" panose="020B0609020204030204" pitchFamily="49" charset="0"/>
              </a:rPr>
              <a:t>Build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smtClean="0">
                <a:solidFill>
                  <a:srgbClr val="FFFF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migrator</a:t>
            </a:r>
            <a:r>
              <a:rPr lang="en-US" dirty="0" smtClean="0">
                <a:solidFill>
                  <a:schemeClr val="tx1"/>
                </a:solidFill>
                <a:ea typeface="Fantasque Sans Mono" panose="020B0609020204030204" pitchFamily="49" charset="0"/>
              </a:rPr>
              <a:t> by compiling and linking with rule files</a:t>
            </a:r>
            <a:endParaRPr lang="en-US" dirty="0">
              <a:solidFill>
                <a:schemeClr val="tx1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26" name="Down Arrow 25"/>
          <p:cNvSpPr/>
          <p:nvPr/>
        </p:nvSpPr>
        <p:spPr>
          <a:xfrm rot="16200000">
            <a:off x="9175745" y="3577774"/>
            <a:ext cx="438450" cy="8529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620026" y="1532096"/>
            <a:ext cx="1882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1) Rule generation</a:t>
            </a:r>
          </a:p>
        </p:txBody>
      </p:sp>
      <p:sp>
        <p:nvSpPr>
          <p:cNvPr id="28" name="Flowchart: Process 27"/>
          <p:cNvSpPr/>
          <p:nvPr/>
        </p:nvSpPr>
        <p:spPr>
          <a:xfrm>
            <a:off x="9821460" y="3593684"/>
            <a:ext cx="1306171" cy="94088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rgbClr val="FFFF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migrator</a:t>
            </a:r>
            <a:endParaRPr lang="en-US" dirty="0">
              <a:solidFill>
                <a:srgbClr val="FFFF0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29" name="Lightning Bolt 28"/>
          <p:cNvSpPr/>
          <p:nvPr/>
        </p:nvSpPr>
        <p:spPr>
          <a:xfrm>
            <a:off x="10229359" y="3962177"/>
            <a:ext cx="519280" cy="512256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own Arrow 29"/>
          <p:cNvSpPr/>
          <p:nvPr/>
        </p:nvSpPr>
        <p:spPr>
          <a:xfrm>
            <a:off x="10230178" y="2981837"/>
            <a:ext cx="453120" cy="4666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own Arrow 30"/>
          <p:cNvSpPr/>
          <p:nvPr/>
        </p:nvSpPr>
        <p:spPr>
          <a:xfrm>
            <a:off x="10262440" y="4627195"/>
            <a:ext cx="453120" cy="4666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690080" y="3057050"/>
            <a:ext cx="2437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) </a:t>
            </a:r>
            <a:r>
              <a:rPr lang="en-US" dirty="0" smtClean="0">
                <a:solidFill>
                  <a:schemeClr val="bg1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migrator</a:t>
            </a:r>
            <a:r>
              <a:rPr lang="en-US" dirty="0" smtClean="0">
                <a:solidFill>
                  <a:schemeClr val="bg1"/>
                </a:solidFill>
              </a:rPr>
              <a:t> generation</a:t>
            </a:r>
          </a:p>
        </p:txBody>
      </p:sp>
      <p:sp>
        <p:nvSpPr>
          <p:cNvPr id="33" name="Flowchart: Document 32"/>
          <p:cNvSpPr/>
          <p:nvPr/>
        </p:nvSpPr>
        <p:spPr>
          <a:xfrm>
            <a:off x="10029267" y="2348305"/>
            <a:ext cx="854944" cy="554267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Existing bag</a:t>
            </a:r>
            <a:endParaRPr lang="en-US" sz="1400" dirty="0"/>
          </a:p>
        </p:txBody>
      </p:sp>
      <p:sp>
        <p:nvSpPr>
          <p:cNvPr id="34" name="Flowchart: Document 33"/>
          <p:cNvSpPr/>
          <p:nvPr/>
        </p:nvSpPr>
        <p:spPr>
          <a:xfrm>
            <a:off x="10091399" y="5186509"/>
            <a:ext cx="854944" cy="554267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Migrated bag</a:t>
            </a:r>
            <a:endParaRPr lang="en-US" sz="1400" dirty="0"/>
          </a:p>
        </p:txBody>
      </p:sp>
      <p:sp>
        <p:nvSpPr>
          <p:cNvPr id="35" name="TextBox 34"/>
          <p:cNvSpPr txBox="1"/>
          <p:nvPr/>
        </p:nvSpPr>
        <p:spPr>
          <a:xfrm>
            <a:off x="9675759" y="1650842"/>
            <a:ext cx="1426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3) </a:t>
            </a:r>
            <a:r>
              <a:rPr lang="en-US" dirty="0" smtClean="0">
                <a:solidFill>
                  <a:schemeClr val="bg1"/>
                </a:solidFill>
              </a:rPr>
              <a:t>Migrate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     as needed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988521" y="1627250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Build time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0" name="Flowchart: Document 39"/>
          <p:cNvSpPr/>
          <p:nvPr/>
        </p:nvSpPr>
        <p:spPr bwMode="auto">
          <a:xfrm>
            <a:off x="2882291" y="2138102"/>
            <a:ext cx="914400" cy="612648"/>
          </a:xfrm>
          <a:prstGeom prst="flowChartDocument">
            <a:avLst/>
          </a:prstGeom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rgbClr val="FFFFFF"/>
                </a:solidFill>
              </a:rPr>
              <a:t>Modified .</a:t>
            </a:r>
            <a:r>
              <a:rPr lang="en-US" sz="1400" dirty="0" err="1" smtClean="0">
                <a:solidFill>
                  <a:srgbClr val="FFFFFF"/>
                </a:solidFill>
              </a:rPr>
              <a:t>msg</a:t>
            </a:r>
            <a:r>
              <a:rPr lang="en-US" sz="1400" dirty="0" smtClean="0">
                <a:solidFill>
                  <a:srgbClr val="FFFFFF"/>
                </a:solidFill>
              </a:rPr>
              <a:t> file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70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Bildplatzhalter 37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6" name="Titel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Autonomous Driving Project by Daimler and Bosch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976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Generated rule </a:t>
            </a:r>
            <a:r>
              <a:rPr lang="en-US" dirty="0" err="1" smtClean="0"/>
              <a:t>structs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376660"/>
            <a:ext cx="11398862" cy="4457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MessageA</a:t>
            </a:r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_FROM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{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int32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endParaRPr lang="en-US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// ...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MessageA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_TO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{</a:t>
            </a:r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int32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float64 d; </a:t>
            </a:r>
            <a:r>
              <a:rPr lang="en-US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  <a:sym typeface="Wingdings" panose="05000000000000000000" pitchFamily="2" charset="2"/>
              </a:rPr>
              <a:t></a:t>
            </a:r>
            <a:r>
              <a:rPr lang="en-US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NEW FIELD</a:t>
            </a:r>
            <a:endParaRPr lang="en-US" dirty="0" smtClean="0">
              <a:solidFill>
                <a:srgbClr val="FF000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endParaRPr lang="en-US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// ...</a:t>
            </a:r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283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Generated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update()</a:t>
            </a:r>
            <a:r>
              <a:rPr lang="en-US" dirty="0" smtClean="0"/>
              <a:t> function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268760"/>
            <a:ext cx="10740766" cy="4248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MessageA_TO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{</a:t>
            </a:r>
          </a:p>
          <a:p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  int32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  float64 d;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void update(ref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const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MessageA_FROM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from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const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(string) topic) {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=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from.i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    d </a:t>
            </a:r>
            <a:r>
              <a:rPr lang="en-US" sz="2000" dirty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= ?;    </a:t>
            </a:r>
            <a:r>
              <a:rPr lang="en-US" sz="2000" dirty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  <a:sym typeface="Wingdings" panose="05000000000000000000" pitchFamily="2" charset="2"/>
              </a:rPr>
              <a:t> GENERATED COMPILATION ERROR</a:t>
            </a:r>
            <a:endParaRPr lang="en-US" sz="2000" dirty="0">
              <a:solidFill>
                <a:srgbClr val="FF000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}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dirty="0">
              <a:ea typeface="Fantasque Sans Mono" panose="020B0609020204030204" pitchFamily="49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ea typeface="Fantasque Sans Mono" panose="020B0609020204030204" pitchFamily="49" charset="0"/>
              </a:rPr>
              <a:t>The </a:t>
            </a:r>
            <a:r>
              <a:rPr lang="en-US" dirty="0" smtClean="0">
                <a:ea typeface="Fantasque Sans Mono" panose="020B0609020204030204" pitchFamily="49" charset="0"/>
              </a:rPr>
              <a:t>task of the developer </a:t>
            </a:r>
            <a:r>
              <a:rPr lang="en-US" dirty="0">
                <a:ea typeface="Fantasque Sans Mono" panose="020B0609020204030204" pitchFamily="49" charset="0"/>
              </a:rPr>
              <a:t>is to remove the compilation errors. Examples: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d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= 0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d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=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from.i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* 0.5;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d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=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topic.length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* 7.5;</a:t>
            </a:r>
          </a:p>
        </p:txBody>
      </p:sp>
    </p:spTree>
    <p:extLst>
      <p:ext uri="{BB962C8B-B14F-4D97-AF65-F5344CB8AC3E}">
        <p14:creationId xmlns:p14="http://schemas.microsoft.com/office/powerpoint/2010/main" val="299502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631432"/>
          </a:xfrm>
        </p:spPr>
        <p:txBody>
          <a:bodyPr/>
          <a:lstStyle/>
          <a:p>
            <a:r>
              <a:rPr lang="en-US" dirty="0" smtClean="0"/>
              <a:t>Helpful code generation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999732"/>
            <a:ext cx="9804662" cy="49495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Scalar: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lvl="1"/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 </a:t>
            </a:r>
            <a:r>
              <a:rPr lang="en-US" b="1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?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ea typeface="Fantasque Sans Mono" panose="020B0609020204030204" pitchFamily="49" charset="0"/>
              </a:rPr>
              <a:t>New dynamic arrays: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new_arr.length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= </a:t>
            </a:r>
            <a:r>
              <a:rPr lang="en-US" b="1" dirty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?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foreach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(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size_t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ref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elem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new_arr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{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 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elem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 </a:t>
            </a:r>
            <a:r>
              <a:rPr lang="en-US" b="1" dirty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?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}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Existing arrays with different element types (static array in this example):</a:t>
            </a:r>
          </a:p>
          <a:p>
            <a:endParaRPr lang="en-US" sz="2000" dirty="0" smtClean="0">
              <a:ea typeface="Fantasque Sans Mono" panose="020B0609020204030204" pitchFamily="49" charset="0"/>
            </a:endParaRP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foreach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size_t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ref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elem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existing_arr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   // </a:t>
            </a:r>
            <a:r>
              <a:rPr lang="en-US" dirty="0" err="1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elem</a:t>
            </a:r>
            <a:r>
              <a:rPr lang="en-US" dirty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 = </a:t>
            </a:r>
            <a:r>
              <a:rPr lang="en-US" dirty="0" err="1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from.existing_arr</a:t>
            </a:r>
            <a:r>
              <a:rPr lang="en-US" dirty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[</a:t>
            </a:r>
            <a:r>
              <a:rPr lang="en-US" dirty="0" err="1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];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  </a:t>
            </a:r>
            <a:r>
              <a:rPr lang="en-US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elem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 </a:t>
            </a:r>
            <a:r>
              <a:rPr lang="en-US" b="1" dirty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?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}</a:t>
            </a:r>
            <a:endParaRPr lang="en-US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3652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 Experience Report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4"/>
          </p:nvPr>
        </p:nvSpPr>
        <p:spPr>
          <a:xfrm>
            <a:off x="395290" y="908720"/>
            <a:ext cx="11406187" cy="55174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4294967295"/>
          </p:nvPr>
        </p:nvSpPr>
        <p:spPr>
          <a:xfrm>
            <a:off x="3143672" y="6551613"/>
            <a:ext cx="7848600" cy="306387"/>
          </a:xfrm>
        </p:spPr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294967295"/>
          </p:nvPr>
        </p:nvSpPr>
        <p:spPr>
          <a:xfrm>
            <a:off x="11544700" y="6551613"/>
            <a:ext cx="267645" cy="306387"/>
          </a:xfrm>
        </p:spPr>
        <p:txBody>
          <a:bodyPr/>
          <a:lstStyle/>
          <a:p>
            <a:fld id="{AD1D1349-391B-44DC-865F-5996B3E40F26}" type="slidenum">
              <a:rPr lang="en-US" noProof="0" smtClean="0"/>
              <a:pPr/>
              <a:t>23</a:t>
            </a:fld>
            <a:endParaRPr lang="en-US" noProof="0" dirty="0"/>
          </a:p>
        </p:txBody>
      </p:sp>
      <p:pic>
        <p:nvPicPr>
          <p:cNvPr id="13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4854391" y="1088547"/>
            <a:ext cx="2487984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7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Code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96752"/>
            <a:ext cx="11172814" cy="446449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>
                <a:ea typeface="Fantasque Sans Mono" panose="020B0609020204030204" pitchFamily="49" charset="0"/>
              </a:rPr>
              <a:t>D ROS </a:t>
            </a:r>
            <a:r>
              <a:rPr lang="fr-FR" sz="2000" dirty="0">
                <a:ea typeface="Fantasque Sans Mono" panose="020B0609020204030204" pitchFamily="49" charset="0"/>
              </a:rPr>
              <a:t>bag </a:t>
            </a:r>
            <a:r>
              <a:rPr lang="fr-FR" sz="2000" dirty="0" smtClean="0">
                <a:ea typeface="Fantasque Sans Mono" panose="020B0609020204030204" pitchFamily="49" charset="0"/>
              </a:rPr>
              <a:t>file API (an addition to C++ and Python APIs)</a:t>
            </a:r>
            <a:endParaRPr lang="fr-FR" sz="2000" dirty="0"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rulegen</a:t>
            </a:r>
            <a:endParaRPr lang="fr-FR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migrator</a:t>
            </a:r>
            <a:endParaRPr lang="fr-FR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aligner</a:t>
            </a:r>
            <a:r>
              <a:rPr lang="fr-FR" sz="2000" dirty="0" smtClean="0">
                <a:ea typeface="Fantasque Sans Mono" panose="020B0609020204030204" pitchFamily="49" charset="0"/>
              </a:rPr>
              <a:t> (the </a:t>
            </a:r>
            <a:r>
              <a:rPr lang="fr-FR" sz="2000" dirty="0" err="1" smtClean="0">
                <a:ea typeface="Fantasque Sans Mono" panose="020B0609020204030204" pitchFamily="49" charset="0"/>
              </a:rPr>
              <a:t>serendipitous</a:t>
            </a:r>
            <a:r>
              <a:rPr lang="fr-FR" sz="2000" dirty="0" smtClean="0">
                <a:ea typeface="Fantasque Sans Mono" panose="020B0609020204030204" pitchFamily="49" charset="0"/>
              </a:rPr>
              <a:t> one)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ea typeface="Fantasque Sans Mono" panose="020B0609020204030204" pitchFamily="49" charset="0"/>
              </a:rPr>
              <a:t>The </a:t>
            </a:r>
            <a:r>
              <a:rPr lang="fr-FR" sz="2000" dirty="0" err="1">
                <a:ea typeface="Fantasque Sans Mono" panose="020B0609020204030204" pitchFamily="49" charset="0"/>
              </a:rPr>
              <a:t>only</a:t>
            </a:r>
            <a:r>
              <a:rPr lang="fr-FR" sz="2000" dirty="0">
                <a:ea typeface="Fantasque Sans Mono" panose="020B0609020204030204" pitchFamily="49" charset="0"/>
              </a:rPr>
              <a:t> </a:t>
            </a:r>
            <a:r>
              <a:rPr lang="fr-FR" sz="2000" dirty="0" err="1" smtClean="0">
                <a:ea typeface="Fantasque Sans Mono" panose="020B0609020204030204" pitchFamily="49" charset="0"/>
              </a:rPr>
              <a:t>external</a:t>
            </a:r>
            <a:r>
              <a:rPr lang="fr-FR" sz="2000" dirty="0" smtClean="0">
                <a:ea typeface="Fantasque Sans Mono" panose="020B0609020204030204" pitchFamily="49" charset="0"/>
              </a:rPr>
              <a:t> </a:t>
            </a:r>
            <a:r>
              <a:rPr lang="fr-FR" sz="2000" dirty="0" err="1" smtClean="0">
                <a:ea typeface="Fantasque Sans Mono" panose="020B0609020204030204" pitchFamily="49" charset="0"/>
              </a:rPr>
              <a:t>dependency</a:t>
            </a:r>
            <a:r>
              <a:rPr lang="fr-FR" sz="2000" dirty="0">
                <a:ea typeface="Fantasque Sans Mono" panose="020B0609020204030204" pitchFamily="49" charset="0"/>
              </a:rPr>
              <a:t>: </a:t>
            </a:r>
            <a:r>
              <a:rPr lang="fr-FR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cmake</a:t>
            </a:r>
            <a:r>
              <a:rPr lang="fr-FR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-d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>
              <a:ea typeface="Fantasque Sans Mono" panose="020B0609020204030204" pitchFamily="49" charset="0"/>
            </a:endParaRPr>
          </a:p>
          <a:p>
            <a:endParaRPr lang="fr-FR" sz="16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cloc</a:t>
            </a:r>
            <a:r>
              <a:rPr lang="fr-FR" sz="2000" dirty="0" err="1" smtClean="0">
                <a:ea typeface="Fantasque Sans Mono" panose="020B0609020204030204" pitchFamily="49" charset="0"/>
              </a:rPr>
              <a:t>’s</a:t>
            </a:r>
            <a:r>
              <a:rPr lang="fr-FR" sz="2000" dirty="0" smtClean="0">
                <a:ea typeface="Fantasque Sans Mono" panose="020B0609020204030204" pitchFamily="49" charset="0"/>
              </a:rPr>
              <a:t> output:</a:t>
            </a:r>
          </a:p>
          <a:p>
            <a:endParaRPr lang="fr-FR" sz="16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fr-FR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-------------------------------------------------------------------------------</a:t>
            </a:r>
            <a:endParaRPr lang="fr-FR" sz="16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fr-FR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Language</a:t>
            </a:r>
            <a:r>
              <a:rPr lang="fr-FR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                 files          </a:t>
            </a:r>
            <a:r>
              <a:rPr lang="fr-FR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blank</a:t>
            </a:r>
            <a:r>
              <a:rPr lang="fr-FR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    comment           code</a:t>
            </a:r>
          </a:p>
          <a:p>
            <a:r>
              <a:rPr lang="fr-FR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-------------------------------------------------------------------------------</a:t>
            </a:r>
          </a:p>
          <a:p>
            <a:r>
              <a:rPr lang="fr-FR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D                               25           1106            700           </a:t>
            </a:r>
            <a:r>
              <a:rPr lang="fr-FR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4596</a:t>
            </a:r>
          </a:p>
          <a:p>
            <a:endParaRPr lang="fr-FR" sz="16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38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 and Rewarding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96752"/>
            <a:ext cx="9804662" cy="439248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/>
              <a:t>This has been a fun project:</a:t>
            </a:r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Programming is fun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D is fun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Solving others’ problems is rewarding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Being appreciated is rewarding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Soap box moment:</a:t>
            </a:r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“Programming is about people”; everything is about people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Steve Jobs – “… you can build your own things that other people can use”</a:t>
            </a:r>
          </a:p>
          <a:p>
            <a:endParaRPr lang="en-US" sz="2000" dirty="0" smtClean="0"/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774096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Plasticity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24744"/>
            <a:ext cx="9012574" cy="410445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/>
              <a:t>D is single language for</a:t>
            </a:r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Prototyping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Production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90120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667472"/>
          </a:xfrm>
        </p:spPr>
        <p:txBody>
          <a:bodyPr/>
          <a:lstStyle/>
          <a:p>
            <a:r>
              <a:rPr lang="en-US" dirty="0" smtClean="0"/>
              <a:t>The code is not optimized yet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24744"/>
            <a:ext cx="10956790" cy="417646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The p</a:t>
            </a:r>
            <a:r>
              <a:rPr lang="en-US" sz="2000" dirty="0" smtClean="0"/>
              <a:t>roblem is I/O bound: Reads and writes1G - 10T 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No obvious </a:t>
            </a:r>
            <a:r>
              <a:rPr lang="en-US" sz="2000" dirty="0" err="1" smtClean="0"/>
              <a:t>pessimizations</a:t>
            </a:r>
            <a:r>
              <a:rPr lang="en-US" sz="2000" dirty="0" smtClean="0"/>
              <a:t> in the 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Garbage collector is used for advantage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Premature optimization caused some bugs</a:t>
            </a:r>
          </a:p>
        </p:txBody>
      </p:sp>
    </p:spTree>
    <p:extLst>
      <p:ext uri="{BB962C8B-B14F-4D97-AF65-F5344CB8AC3E}">
        <p14:creationId xmlns:p14="http://schemas.microsoft.com/office/powerpoint/2010/main" val="416541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684436"/>
          </a:xfrm>
        </p:spPr>
        <p:txBody>
          <a:bodyPr/>
          <a:lstStyle/>
          <a:p>
            <a:r>
              <a:rPr lang="en-US" dirty="0" smtClean="0"/>
              <a:t>Casting bytes at the lowest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28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700808"/>
            <a:ext cx="10598608" cy="38884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T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bytesAs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(T)(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const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ubyte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)[] bytes)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if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(!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isSomeString!T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in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(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bytes.length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==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T.sizeof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{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return 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*cast(T*)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bytes.ptr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3220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756444"/>
          </a:xfrm>
        </p:spPr>
        <p:txBody>
          <a:bodyPr/>
          <a:lstStyle/>
          <a:p>
            <a:r>
              <a:rPr lang="en-US" dirty="0" smtClean="0"/>
              <a:t>Ensure little-endianness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083" y="1772816"/>
            <a:ext cx="10885493" cy="338437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import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std.system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const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endianMessage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 "This program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requires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a little endian system";</a:t>
            </a:r>
          </a:p>
          <a:p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static assert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(endian ==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Endian.littleEndian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endianMessage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);</a:t>
            </a:r>
          </a:p>
          <a:p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static this()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{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enforce(endian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==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Endian.littleEndian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endianMessage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);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44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/>
      </p:pic>
      <p:sp>
        <p:nvSpPr>
          <p:cNvPr id="36" name="Titel 35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txBody>
          <a:bodyPr/>
          <a:lstStyle/>
          <a:p>
            <a:r>
              <a:rPr lang="en-GB" dirty="0" smtClean="0"/>
              <a:t>The Real Car is Headed to San Jose, California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40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functions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268760"/>
            <a:ext cx="9732654" cy="410445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Very useful; DRY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Late Norm Hardy of the capability-based OS fame: “Does D have nested functions? Good!”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33563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UDAs to identify ROS records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2204864"/>
            <a:ext cx="6996350" cy="30963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@(</a:t>
            </a:r>
            <a:r>
              <a:rPr lang="en-US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BagRecord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(</a:t>
            </a:r>
            <a:r>
              <a:rPr lang="en-US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OpCode.header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))</a:t>
            </a:r>
          </a:p>
          <a:p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Header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{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// ...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</p:txBody>
      </p:sp>
      <p:sp>
        <p:nvSpPr>
          <p:cNvPr id="12" name="TextBox 11"/>
          <p:cNvSpPr txBox="1"/>
          <p:nvPr/>
        </p:nvSpPr>
        <p:spPr bwMode="auto">
          <a:xfrm>
            <a:off x="395794" y="1484784"/>
            <a:ext cx="5052134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Used when parsing bag files.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628301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Boilerplate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916832"/>
            <a:ext cx="10092694" cy="30963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Foo {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// ...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int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opCmp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typeof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(this) that)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const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{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return tuple(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this</a:t>
            </a:r>
            <a:r>
              <a:rPr lang="en-US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.tupleof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).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opCmp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(tuple(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that</a:t>
            </a:r>
            <a:r>
              <a:rPr lang="en-US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.tupleof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));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Yes, needs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mixin</a:t>
            </a:r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08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inspection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33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96752"/>
            <a:ext cx="7509292" cy="374441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static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if (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hasMember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!(To, "update") &amp;&amp;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   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isFunction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!(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To.update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)) {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to.update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(from, *topic);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}</a:t>
            </a:r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64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correctness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34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268760"/>
            <a:ext cx="10598608" cy="439248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>
                <a:ea typeface="Fantasque Sans Mono" panose="020B0609020204030204" pitchFamily="49" charset="0"/>
              </a:rPr>
              <a:t>Number of times certain features appear.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unittest</a:t>
            </a:r>
            <a:r>
              <a:rPr lang="en-US" sz="2000" dirty="0" smtClean="0"/>
              <a:t>: 19 (could be way more)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Contracts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invariant</a:t>
            </a:r>
            <a:r>
              <a:rPr lang="en-US" sz="2000" dirty="0"/>
              <a:t>: </a:t>
            </a:r>
            <a:r>
              <a:rPr lang="en-US" sz="2000" dirty="0" smtClean="0"/>
              <a:t>1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in</a:t>
            </a:r>
            <a:r>
              <a:rPr lang="en-US" sz="2000" dirty="0" smtClean="0"/>
              <a:t>: 24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out</a:t>
            </a:r>
            <a:r>
              <a:rPr lang="en-US" sz="2000" dirty="0" smtClean="0"/>
              <a:t>: 11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static assert</a:t>
            </a:r>
            <a:r>
              <a:rPr lang="en-US" sz="2000" dirty="0" smtClean="0"/>
              <a:t>: 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assert</a:t>
            </a:r>
            <a:r>
              <a:rPr lang="en-US" sz="2000" dirty="0" smtClean="0"/>
              <a:t>: 112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enforce</a:t>
            </a:r>
            <a:r>
              <a:rPr lang="en-US" sz="2000" dirty="0" smtClean="0"/>
              <a:t>: 56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err="1" smtClean="0"/>
          </a:p>
        </p:txBody>
      </p:sp>
    </p:spTree>
    <p:extLst>
      <p:ext uri="{BB962C8B-B14F-4D97-AF65-F5344CB8AC3E}">
        <p14:creationId xmlns:p14="http://schemas.microsoft.com/office/powerpoint/2010/main" val="2383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handling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35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083" y="1196752"/>
            <a:ext cx="11088917" cy="410445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/>
              <a:t>We take it for granted…</a:t>
            </a:r>
            <a:endParaRPr lang="en-US" sz="2000" dirty="0" smtClean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Exceptions are very useful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Passing error codes is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Tedious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Tried and wrong</a:t>
            </a:r>
            <a:endParaRPr lang="en-US" sz="2000" dirty="0"/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Error prone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try </a:t>
            </a:r>
            <a:r>
              <a:rPr lang="en-US" sz="2000" dirty="0" smtClean="0">
                <a:ea typeface="Fantasque Sans Mono" panose="020B0609020204030204" pitchFamily="49" charset="0"/>
              </a:rPr>
              <a:t>and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catch</a:t>
            </a:r>
            <a:r>
              <a:rPr lang="en-US" sz="2000" dirty="0" smtClean="0"/>
              <a:t>: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4 at top level in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main</a:t>
            </a:r>
            <a:r>
              <a:rPr lang="en-US" sz="2000" dirty="0" smtClean="0"/>
              <a:t> functions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4 to translate errors (e.g. from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ConvException</a:t>
            </a:r>
            <a:r>
              <a:rPr lang="en-US" sz="2000" dirty="0" smtClean="0"/>
              <a:t>)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3961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Bounds checking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36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96752"/>
            <a:ext cx="6132254" cy="36004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Safety for the win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Reduced many manual checks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454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579927"/>
          </a:xfrm>
        </p:spPr>
        <p:txBody>
          <a:bodyPr/>
          <a:lstStyle/>
          <a:p>
            <a:r>
              <a:rPr lang="en-US" dirty="0" smtClean="0"/>
              <a:t>Loops (bugs?)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37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340768"/>
            <a:ext cx="11088206" cy="4248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static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foreach</a:t>
            </a:r>
            <a:r>
              <a:rPr lang="en-US" sz="2000" dirty="0" smtClean="0"/>
              <a:t>: 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foreach</a:t>
            </a:r>
            <a:r>
              <a:rPr lang="en-US" sz="2000" dirty="0" smtClean="0"/>
              <a:t>: 97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</a:t>
            </a:r>
            <a:r>
              <a:rPr lang="en-US" sz="2000" dirty="0" smtClean="0"/>
              <a:t>: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.map</a:t>
            </a:r>
            <a:r>
              <a:rPr lang="en-US" sz="2000" dirty="0" smtClean="0"/>
              <a:t>: 37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.each</a:t>
            </a:r>
            <a:r>
              <a:rPr lang="en-US" sz="2000" dirty="0" smtClean="0"/>
              <a:t>: 11</a:t>
            </a:r>
          </a:p>
          <a:p>
            <a:endParaRPr lang="en-US" sz="2000" dirty="0" err="1" smtClean="0"/>
          </a:p>
        </p:txBody>
      </p:sp>
    </p:spTree>
    <p:extLst>
      <p:ext uri="{BB962C8B-B14F-4D97-AF65-F5344CB8AC3E}">
        <p14:creationId xmlns:p14="http://schemas.microsoft.com/office/powerpoint/2010/main" val="59948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</a:t>
            </a:r>
            <a:r>
              <a:rPr lang="en-US" dirty="0" smtClean="0"/>
              <a:t> loop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38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376660"/>
            <a:ext cx="10164702" cy="39245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/>
              <a:t>Was introduced when I thought I needed 2 loop variables. (</a:t>
            </a:r>
            <a:r>
              <a:rPr lang="en-US" sz="2000" dirty="0" smtClean="0"/>
              <a:t>Probably a little known feature.)</a:t>
            </a: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for (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{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int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 double d;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!= 3; ++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{</a:t>
            </a:r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// ...</a:t>
            </a:r>
          </a:p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}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smtClean="0">
                <a:ea typeface="Fantasque Sans Mono" panose="020B0609020204030204" pitchFamily="49" charset="0"/>
              </a:rPr>
              <a:t>A colleague -- “I had a brain stack overflow.”</a:t>
            </a:r>
          </a:p>
          <a:p>
            <a:endParaRPr lang="en-US" sz="2000" dirty="0" smtClean="0">
              <a:ea typeface="Fantasque Sans Mono" panose="020B0609020204030204" pitchFamily="49" charset="0"/>
            </a:endParaRPr>
          </a:p>
          <a:p>
            <a:r>
              <a:rPr lang="en-US" sz="2000" dirty="0" smtClean="0">
                <a:ea typeface="Fantasque Sans Mono" panose="020B0609020204030204" pitchFamily="49" charset="0"/>
              </a:rPr>
              <a:t>Linked data structure in an associative array: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for 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Rule 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* rule =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(head 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in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rules); rule 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!is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null; rule 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= (</a:t>
            </a:r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rule.next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in rules)) {</a:t>
            </a: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// ...</a:t>
            </a:r>
            <a:endParaRPr lang="en-US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27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run-time-checked format string is a “bug”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39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376660"/>
            <a:ext cx="9156590" cy="385254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format(“Hello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%s. Today is %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s.”, name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day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 </a:t>
            </a:r>
            <a:r>
              <a:rPr lang="en-US" sz="2000" dirty="0" smtClean="0">
                <a:solidFill>
                  <a:srgbClr val="FF0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// BUG</a:t>
            </a:r>
          </a:p>
          <a:p>
            <a:endParaRPr lang="en-US" sz="2000" dirty="0">
              <a:solidFill>
                <a:srgbClr val="FF000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Checked at run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Often on the less-tested error path</a:t>
            </a:r>
            <a:endParaRPr lang="en-US" sz="2000" dirty="0" smtClean="0"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9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540420"/>
          </a:xfrm>
        </p:spPr>
        <p:txBody>
          <a:bodyPr/>
          <a:lstStyle/>
          <a:p>
            <a:r>
              <a:rPr lang="en-GB" dirty="0" smtClean="0"/>
              <a:t>We are Hiring</a:t>
            </a:r>
            <a:endParaRPr lang="en-GB" dirty="0"/>
          </a:p>
        </p:txBody>
      </p:sp>
      <p:sp>
        <p:nvSpPr>
          <p:cNvPr id="33" name="Textplatzhalter 3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4" name="Textplatzhalter 3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5" name="Textplatzhalter 3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extBox 2"/>
          <p:cNvSpPr txBox="1"/>
          <p:nvPr/>
        </p:nvSpPr>
        <p:spPr bwMode="auto">
          <a:xfrm>
            <a:off x="479376" y="1268760"/>
            <a:ext cx="11328454" cy="45652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/>
            <a:r>
              <a:rPr lang="en-US" sz="2000" dirty="0" smtClean="0">
                <a:solidFill>
                  <a:prstClr val="white"/>
                </a:solidFill>
              </a:rPr>
              <a:t>“We </a:t>
            </a:r>
            <a:r>
              <a:rPr lang="en-US" sz="2000" dirty="0">
                <a:solidFill>
                  <a:prstClr val="white"/>
                </a:solidFill>
              </a:rPr>
              <a:t>are not just about cars: we are also </a:t>
            </a:r>
            <a:r>
              <a:rPr lang="en-US" sz="2000" dirty="0" smtClean="0">
                <a:solidFill>
                  <a:prstClr val="white"/>
                </a:solidFill>
              </a:rPr>
              <a:t>about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white"/>
                </a:solidFill>
              </a:rPr>
              <a:t>the </a:t>
            </a:r>
            <a:r>
              <a:rPr lang="en-US" sz="2000" dirty="0">
                <a:solidFill>
                  <a:prstClr val="white"/>
                </a:solidFill>
              </a:rPr>
              <a:t>latest and greatest </a:t>
            </a:r>
            <a:r>
              <a:rPr lang="en-US" sz="2000" dirty="0" smtClean="0">
                <a:solidFill>
                  <a:prstClr val="white"/>
                </a:solidFill>
              </a:rPr>
              <a:t>software,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white"/>
                </a:solidFill>
              </a:rPr>
              <a:t>cutting-edge </a:t>
            </a:r>
            <a:r>
              <a:rPr lang="en-US" sz="2000" dirty="0">
                <a:solidFill>
                  <a:prstClr val="white"/>
                </a:solidFill>
              </a:rPr>
              <a:t>technology, </a:t>
            </a:r>
            <a:r>
              <a:rPr lang="en-US" sz="2000" dirty="0" smtClean="0">
                <a:solidFill>
                  <a:prstClr val="white"/>
                </a:solidFill>
              </a:rPr>
              <a:t>and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white"/>
                </a:solidFill>
              </a:rPr>
              <a:t>groundbreaking </a:t>
            </a:r>
            <a:r>
              <a:rPr lang="en-US" sz="2000" dirty="0">
                <a:solidFill>
                  <a:prstClr val="white"/>
                </a:solidFill>
              </a:rPr>
              <a:t>innovation</a:t>
            </a:r>
            <a:r>
              <a:rPr lang="en-US" sz="2000" dirty="0" smtClean="0">
                <a:solidFill>
                  <a:prstClr val="white"/>
                </a:solidFill>
              </a:rPr>
              <a:t>.”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prstClr val="white"/>
              </a:solidFill>
              <a:latin typeface="CorpoS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  <a:hlinkClick r:id="rId2"/>
              </a:rPr>
              <a:t>https://</a:t>
            </a:r>
            <a:r>
              <a:rPr lang="en-US" sz="2000" dirty="0" smtClean="0">
                <a:solidFill>
                  <a:prstClr val="white"/>
                </a:solidFill>
                <a:hlinkClick r:id="rId2"/>
              </a:rPr>
              <a:t>mbrdna.com</a:t>
            </a:r>
            <a:endParaRPr lang="en-US" sz="2000" dirty="0" smtClean="0">
              <a:solidFill>
                <a:prstClr val="white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prstClr val="white"/>
              </a:solidFill>
              <a:latin typeface="CorpoS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white"/>
                </a:solidFill>
                <a:latin typeface="CorpoS"/>
              </a:rPr>
              <a:t>Teams: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Advanced Exterior </a:t>
            </a:r>
            <a:r>
              <a:rPr lang="en-US" sz="2000" dirty="0" smtClean="0">
                <a:solidFill>
                  <a:prstClr val="white"/>
                </a:solidFill>
              </a:rPr>
              <a:t>Design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Advanced User Experience </a:t>
            </a:r>
            <a:r>
              <a:rPr lang="en-US" sz="2000" dirty="0" smtClean="0">
                <a:solidFill>
                  <a:prstClr val="white"/>
                </a:solidFill>
              </a:rPr>
              <a:t>Design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Autonomous </a:t>
            </a:r>
            <a:r>
              <a:rPr lang="en-US" sz="20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Driving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Powertrain &amp; </a:t>
            </a:r>
            <a:r>
              <a:rPr lang="en-US" sz="2000" dirty="0" err="1" smtClean="0">
                <a:solidFill>
                  <a:prstClr val="white"/>
                </a:solidFill>
              </a:rPr>
              <a:t>eDrive</a:t>
            </a:r>
            <a:endParaRPr lang="en-US" sz="2000" dirty="0" smtClean="0">
              <a:solidFill>
                <a:prstClr val="white"/>
              </a:solidFill>
            </a:endParaRP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Artificial Intelligence &amp; Digital </a:t>
            </a:r>
            <a:r>
              <a:rPr lang="en-US" sz="2000" dirty="0" smtClean="0">
                <a:solidFill>
                  <a:prstClr val="white"/>
                </a:solidFill>
              </a:rPr>
              <a:t>Vehicle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Society &amp; Customer Research </a:t>
            </a:r>
            <a:r>
              <a:rPr lang="en-US" sz="2000" dirty="0" smtClean="0">
                <a:solidFill>
                  <a:prstClr val="white"/>
                </a:solidFill>
              </a:rPr>
              <a:t>Group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Testing &amp; Regulatory Affairs</a:t>
            </a:r>
            <a:endParaRPr lang="en-US" sz="2000" dirty="0" smtClean="0">
              <a:solidFill>
                <a:prstClr val="white"/>
              </a:solidFill>
              <a:latin typeface="CorpoS"/>
            </a:endParaRPr>
          </a:p>
        </p:txBody>
      </p:sp>
      <p:sp>
        <p:nvSpPr>
          <p:cNvPr id="12" name="Footer Placeholder 1"/>
          <p:cNvSpPr>
            <a:spLocks noGrp="1"/>
          </p:cNvSpPr>
          <p:nvPr>
            <p:ph type="ftr" sz="quarter" idx="21"/>
          </p:nvPr>
        </p:nvSpPr>
        <p:spPr>
          <a:xfrm>
            <a:off x="3143944" y="6550213"/>
            <a:ext cx="7848600" cy="306387"/>
          </a:xfrm>
        </p:spPr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GB" dirty="0"/>
          </a:p>
        </p:txBody>
      </p:sp>
      <p:sp>
        <p:nvSpPr>
          <p:cNvPr id="13" name="Slide Number Placeholder 2"/>
          <p:cNvSpPr>
            <a:spLocks noGrp="1"/>
          </p:cNvSpPr>
          <p:nvPr>
            <p:ph type="sldNum" sz="quarter" idx="22"/>
          </p:nvPr>
        </p:nvSpPr>
        <p:spPr>
          <a:xfrm>
            <a:off x="11460782" y="6551613"/>
            <a:ext cx="323850" cy="306387"/>
          </a:xfrm>
        </p:spPr>
        <p:txBody>
          <a:bodyPr/>
          <a:lstStyle/>
          <a:p>
            <a:fld id="{AD1D1349-391B-44DC-865F-5996B3E40F26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73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format string, “bug fix”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40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376660"/>
            <a:ext cx="11398862" cy="241238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Checked </a:t>
            </a:r>
            <a:r>
              <a:rPr lang="en-US" sz="2000" dirty="0">
                <a:ea typeface="Fantasque Sans Mono" panose="020B0609020204030204" pitchFamily="49" charset="0"/>
              </a:rPr>
              <a:t>at compile </a:t>
            </a:r>
            <a:r>
              <a:rPr lang="en-US" sz="2000" dirty="0" smtClean="0">
                <a:ea typeface="Fantasque Sans Mono" panose="020B0609020204030204" pitchFamily="49" charset="0"/>
              </a:rPr>
              <a:t>time. GREAT!</a:t>
            </a:r>
          </a:p>
          <a:p>
            <a:endParaRPr lang="en-US" sz="2000" dirty="0">
              <a:ea typeface="Fantasque Sans Mono" panose="020B0609020204030204" pitchFamily="49" charset="0"/>
            </a:endParaRP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format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!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“Hello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%s. Today is %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s.”(name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day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 </a:t>
            </a:r>
            <a:r>
              <a:rPr lang="en-US" sz="2000" dirty="0" smtClean="0">
                <a:solidFill>
                  <a:srgbClr val="FFC00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// NOT GOOD ENOUGH</a:t>
            </a:r>
          </a:p>
          <a:p>
            <a:endParaRPr lang="en-US" sz="2000" dirty="0">
              <a:solidFill>
                <a:srgbClr val="FF000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38" name="Freeform 37"/>
          <p:cNvSpPr/>
          <p:nvPr/>
        </p:nvSpPr>
        <p:spPr bwMode="auto">
          <a:xfrm>
            <a:off x="2484783" y="2286000"/>
            <a:ext cx="278295" cy="29817"/>
          </a:xfrm>
          <a:custGeom>
            <a:avLst/>
            <a:gdLst>
              <a:gd name="connsiteX0" fmla="*/ 0 w 278295"/>
              <a:gd name="connsiteY0" fmla="*/ 29817 h 29817"/>
              <a:gd name="connsiteX1" fmla="*/ 178904 w 278295"/>
              <a:gd name="connsiteY1" fmla="*/ 9939 h 29817"/>
              <a:gd name="connsiteX2" fmla="*/ 208721 w 278295"/>
              <a:gd name="connsiteY2" fmla="*/ 0 h 29817"/>
              <a:gd name="connsiteX3" fmla="*/ 278295 w 278295"/>
              <a:gd name="connsiteY3" fmla="*/ 29817 h 2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295" h="29817">
                <a:moveTo>
                  <a:pt x="0" y="29817"/>
                </a:moveTo>
                <a:cubicBezTo>
                  <a:pt x="59635" y="23191"/>
                  <a:pt x="119505" y="18424"/>
                  <a:pt x="178904" y="9939"/>
                </a:cubicBezTo>
                <a:cubicBezTo>
                  <a:pt x="189275" y="8457"/>
                  <a:pt x="198244" y="0"/>
                  <a:pt x="208721" y="0"/>
                </a:cubicBezTo>
                <a:cubicBezTo>
                  <a:pt x="255829" y="0"/>
                  <a:pt x="253004" y="4526"/>
                  <a:pt x="278295" y="29817"/>
                </a:cubicBez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 bwMode="auto">
          <a:xfrm>
            <a:off x="4750904" y="2354535"/>
            <a:ext cx="536713" cy="10978"/>
          </a:xfrm>
          <a:custGeom>
            <a:avLst/>
            <a:gdLst>
              <a:gd name="connsiteX0" fmla="*/ 0 w 536713"/>
              <a:gd name="connsiteY0" fmla="*/ 1039 h 10978"/>
              <a:gd name="connsiteX1" fmla="*/ 198783 w 536713"/>
              <a:gd name="connsiteY1" fmla="*/ 10978 h 10978"/>
              <a:gd name="connsiteX2" fmla="*/ 298174 w 536713"/>
              <a:gd name="connsiteY2" fmla="*/ 1039 h 10978"/>
              <a:gd name="connsiteX3" fmla="*/ 536713 w 536713"/>
              <a:gd name="connsiteY3" fmla="*/ 1039 h 10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6713" h="10978">
                <a:moveTo>
                  <a:pt x="0" y="1039"/>
                </a:moveTo>
                <a:cubicBezTo>
                  <a:pt x="66261" y="4352"/>
                  <a:pt x="132439" y="10978"/>
                  <a:pt x="198783" y="10978"/>
                </a:cubicBezTo>
                <a:cubicBezTo>
                  <a:pt x="232079" y="10978"/>
                  <a:pt x="264893" y="2018"/>
                  <a:pt x="298174" y="1039"/>
                </a:cubicBezTo>
                <a:cubicBezTo>
                  <a:pt x="377653" y="-1299"/>
                  <a:pt x="457200" y="1039"/>
                  <a:pt x="536713" y="1039"/>
                </a:cubicBez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 bwMode="auto">
          <a:xfrm>
            <a:off x="4871864" y="2334657"/>
            <a:ext cx="496957" cy="19878"/>
          </a:xfrm>
          <a:custGeom>
            <a:avLst/>
            <a:gdLst>
              <a:gd name="connsiteX0" fmla="*/ 0 w 496957"/>
              <a:gd name="connsiteY0" fmla="*/ 0 h 19878"/>
              <a:gd name="connsiteX1" fmla="*/ 188844 w 496957"/>
              <a:gd name="connsiteY1" fmla="*/ 9939 h 19878"/>
              <a:gd name="connsiteX2" fmla="*/ 248479 w 496957"/>
              <a:gd name="connsiteY2" fmla="*/ 19878 h 19878"/>
              <a:gd name="connsiteX3" fmla="*/ 496957 w 496957"/>
              <a:gd name="connsiteY3" fmla="*/ 9939 h 19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957" h="19878">
                <a:moveTo>
                  <a:pt x="0" y="0"/>
                </a:moveTo>
                <a:cubicBezTo>
                  <a:pt x="62948" y="3313"/>
                  <a:pt x="126010" y="4912"/>
                  <a:pt x="188844" y="9939"/>
                </a:cubicBezTo>
                <a:cubicBezTo>
                  <a:pt x="208932" y="11546"/>
                  <a:pt x="228326" y="19878"/>
                  <a:pt x="248479" y="19878"/>
                </a:cubicBezTo>
                <a:cubicBezTo>
                  <a:pt x="331371" y="19878"/>
                  <a:pt x="414065" y="9939"/>
                  <a:pt x="496957" y="9939"/>
                </a:cubicBez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 bwMode="auto">
          <a:xfrm>
            <a:off x="4204252" y="2335696"/>
            <a:ext cx="288235" cy="20705"/>
          </a:xfrm>
          <a:custGeom>
            <a:avLst/>
            <a:gdLst>
              <a:gd name="connsiteX0" fmla="*/ 0 w 288235"/>
              <a:gd name="connsiteY0" fmla="*/ 0 h 20705"/>
              <a:gd name="connsiteX1" fmla="*/ 288235 w 288235"/>
              <a:gd name="connsiteY1" fmla="*/ 19878 h 2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8235" h="20705">
                <a:moveTo>
                  <a:pt x="0" y="0"/>
                </a:moveTo>
                <a:cubicBezTo>
                  <a:pt x="188344" y="26906"/>
                  <a:pt x="92294" y="19878"/>
                  <a:pt x="288235" y="19878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 bwMode="auto">
          <a:xfrm>
            <a:off x="5645426" y="2345635"/>
            <a:ext cx="377687" cy="29832"/>
          </a:xfrm>
          <a:custGeom>
            <a:avLst/>
            <a:gdLst>
              <a:gd name="connsiteX0" fmla="*/ 0 w 377687"/>
              <a:gd name="connsiteY0" fmla="*/ 0 h 29832"/>
              <a:gd name="connsiteX1" fmla="*/ 258417 w 377687"/>
              <a:gd name="connsiteY1" fmla="*/ 29817 h 29832"/>
              <a:gd name="connsiteX2" fmla="*/ 318052 w 377687"/>
              <a:gd name="connsiteY2" fmla="*/ 9939 h 29832"/>
              <a:gd name="connsiteX3" fmla="*/ 377687 w 377687"/>
              <a:gd name="connsiteY3" fmla="*/ 9939 h 29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687" h="29832">
                <a:moveTo>
                  <a:pt x="0" y="0"/>
                </a:moveTo>
                <a:cubicBezTo>
                  <a:pt x="86139" y="9939"/>
                  <a:pt x="171749" y="27109"/>
                  <a:pt x="258417" y="29817"/>
                </a:cubicBezTo>
                <a:cubicBezTo>
                  <a:pt x="279360" y="30471"/>
                  <a:pt x="297098" y="9939"/>
                  <a:pt x="318052" y="9939"/>
                </a:cubicBezTo>
                <a:lnTo>
                  <a:pt x="377687" y="9939"/>
                </a:ln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Should be: Interpolated strings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41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376660"/>
            <a:ext cx="11398862" cy="16923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// </a:t>
            </a:r>
            <a:r>
              <a:rPr lang="en-US" sz="2000" dirty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D’OH, OBVIOUSLY, NATURALLY, </a:t>
            </a:r>
            <a:r>
              <a:rPr lang="en-US" sz="2000" dirty="0" smtClean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EXPECTED, DESIRED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format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!“Hello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%{name}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.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Today is 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%{day}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.”</a:t>
            </a:r>
            <a:endParaRPr lang="en-US" sz="2000" dirty="0">
              <a:ea typeface="Fantasque Sans Mono" panose="020B0609020204030204" pitchFamily="49" charset="0"/>
            </a:endParaRPr>
          </a:p>
          <a:p>
            <a:endParaRPr lang="en-US" sz="2000" dirty="0" smtClean="0">
              <a:ea typeface="Fantasque Sans Mono" panose="020B0609020204030204" pitchFamily="49" charset="0"/>
            </a:endParaRPr>
          </a:p>
        </p:txBody>
      </p:sp>
      <p:sp>
        <p:nvSpPr>
          <p:cNvPr id="39" name="Freeform 38"/>
          <p:cNvSpPr/>
          <p:nvPr/>
        </p:nvSpPr>
        <p:spPr bwMode="auto">
          <a:xfrm>
            <a:off x="4750904" y="2354535"/>
            <a:ext cx="536713" cy="10978"/>
          </a:xfrm>
          <a:custGeom>
            <a:avLst/>
            <a:gdLst>
              <a:gd name="connsiteX0" fmla="*/ 0 w 536713"/>
              <a:gd name="connsiteY0" fmla="*/ 1039 h 10978"/>
              <a:gd name="connsiteX1" fmla="*/ 198783 w 536713"/>
              <a:gd name="connsiteY1" fmla="*/ 10978 h 10978"/>
              <a:gd name="connsiteX2" fmla="*/ 298174 w 536713"/>
              <a:gd name="connsiteY2" fmla="*/ 1039 h 10978"/>
              <a:gd name="connsiteX3" fmla="*/ 536713 w 536713"/>
              <a:gd name="connsiteY3" fmla="*/ 1039 h 10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6713" h="10978">
                <a:moveTo>
                  <a:pt x="0" y="1039"/>
                </a:moveTo>
                <a:cubicBezTo>
                  <a:pt x="66261" y="4352"/>
                  <a:pt x="132439" y="10978"/>
                  <a:pt x="198783" y="10978"/>
                </a:cubicBezTo>
                <a:cubicBezTo>
                  <a:pt x="232079" y="10978"/>
                  <a:pt x="264893" y="2018"/>
                  <a:pt x="298174" y="1039"/>
                </a:cubicBezTo>
                <a:cubicBezTo>
                  <a:pt x="377653" y="-1299"/>
                  <a:pt x="457200" y="1039"/>
                  <a:pt x="536713" y="1039"/>
                </a:cubicBez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3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612428"/>
          </a:xfrm>
        </p:spPr>
        <p:txBody>
          <a:bodyPr/>
          <a:lstStyle/>
          <a:p>
            <a:r>
              <a:rPr lang="en-US" dirty="0" smtClean="0"/>
              <a:t>Formatted string counts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42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539810" y="1052736"/>
            <a:ext cx="8724542" cy="338437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format</a:t>
            </a:r>
            <a:r>
              <a:rPr lang="en-US" sz="2000" dirty="0" smtClean="0"/>
              <a:t>: 182</a:t>
            </a:r>
          </a:p>
          <a:p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writefln</a:t>
            </a:r>
            <a:r>
              <a:rPr lang="en-US" sz="2000" dirty="0" smtClean="0"/>
              <a:t>: 54</a:t>
            </a:r>
          </a:p>
          <a:p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writef</a:t>
            </a:r>
            <a:r>
              <a:rPr lang="en-US" sz="2000" dirty="0" smtClean="0"/>
              <a:t>: 5</a:t>
            </a:r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30152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Format string </a:t>
            </a:r>
            <a:r>
              <a:rPr lang="en-US" dirty="0" err="1" smtClean="0"/>
              <a:t>gotcha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43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438960"/>
            <a:ext cx="9804662" cy="321417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Wrong: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format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!“Hello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%s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.” 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~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    “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Today is %s.”(name, day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</a:t>
            </a:r>
          </a:p>
          <a:p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Correct: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ea typeface="Fantasque Sans Mono" panose="020B0609020204030204" pitchFamily="49" charset="0"/>
            </a:endParaRP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format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!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(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“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Hello %s.” 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~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    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“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Today is %s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.”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)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name, day)</a:t>
            </a:r>
            <a:endParaRPr lang="en-US" sz="2000" dirty="0" smtClean="0"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memorable bug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44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772816"/>
            <a:ext cx="6780326" cy="31683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foreach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(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elem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arr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{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elem.mutate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();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}</a:t>
            </a:r>
          </a:p>
          <a:p>
            <a:endParaRPr lang="en-US" sz="2000" dirty="0"/>
          </a:p>
          <a:p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ref</a:t>
            </a:r>
            <a:r>
              <a:rPr lang="en-US" sz="2000" dirty="0" smtClean="0"/>
              <a:t> was missing </a:t>
            </a:r>
            <a:r>
              <a:rPr lang="en-US" sz="2000" dirty="0" smtClean="0">
                <a:sym typeface="Wingdings" panose="05000000000000000000" pitchFamily="2" charset="2"/>
              </a:rPr>
              <a:t>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81846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struct</a:t>
            </a:r>
            <a:r>
              <a:rPr lang="en-US" dirty="0" smtClean="0"/>
              <a:t> vs class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45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24744"/>
            <a:ext cx="3539966" cy="280831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2000" dirty="0" smtClean="0"/>
              <a:t>: 95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interface</a:t>
            </a:r>
            <a:r>
              <a:rPr lang="en-US" sz="2000" dirty="0" smtClean="0"/>
              <a:t>: 1</a:t>
            </a:r>
            <a:endParaRPr lang="en-US" sz="2000" dirty="0" smtClean="0"/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class</a:t>
            </a:r>
            <a:r>
              <a:rPr lang="en-US" sz="2000" dirty="0" smtClean="0"/>
              <a:t>: 2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071784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dispatch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46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052736"/>
            <a:ext cx="9732654" cy="478122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// Used as a part of a poor man's multiple dispatch table (and virtual functions)</a:t>
            </a:r>
          </a:p>
          <a:p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6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AttentionStringGenerator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{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alias Predicate = bool 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function(</a:t>
            </a:r>
            <a:r>
              <a:rPr lang="en-US" sz="16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const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(Foo) 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field);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alias Generator = string 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function(</a:t>
            </a:r>
            <a:r>
              <a:rPr lang="en-US" sz="16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const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(Foo) 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field);</a:t>
            </a:r>
          </a:p>
          <a:p>
            <a:endParaRPr lang="en-US" sz="16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Predicate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doesMatch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    // The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prediate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that is evaluated do pick this generator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Generator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generator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    // The code generator to use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sz="16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 smtClean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// </a:t>
            </a:r>
            <a:r>
              <a:rPr lang="en-US" sz="1600" dirty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NOTE: Element order of this array is significant.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static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AttentionStringGenerator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[]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attentionStringGenerators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= 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[</a:t>
            </a:r>
            <a:endParaRPr lang="en-US" sz="16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// Any array to static 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array</a:t>
            </a:r>
            <a:endParaRPr lang="en-US" sz="16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// ...</a:t>
            </a: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// Any array to dynamic array</a:t>
            </a: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// ...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// 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Catch all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// ...</a:t>
            </a: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];</a:t>
            </a:r>
          </a:p>
          <a:p>
            <a:endParaRPr lang="en-US" sz="14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ea typeface="Fantasque Sans Mono" panose="020B0609020204030204" pitchFamily="49" charset="0"/>
              </a:rPr>
              <a:t>See Jean-Louis Leroy’s “open methods” instead.</a:t>
            </a:r>
          </a:p>
        </p:txBody>
      </p:sp>
    </p:spTree>
    <p:extLst>
      <p:ext uri="{BB962C8B-B14F-4D97-AF65-F5344CB8AC3E}">
        <p14:creationId xmlns:p14="http://schemas.microsoft.com/office/powerpoint/2010/main" val="277485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dub</a:t>
            </a:r>
            <a:endParaRPr lang="en-US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47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24744"/>
            <a:ext cx="9876670" cy="432048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Just works; great!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Not usable because writes to source directory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Moved to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cmake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-d</a:t>
            </a:r>
            <a:r>
              <a:rPr lang="en-US" sz="2000" dirty="0" smtClean="0"/>
              <a:t> instead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684615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opDispatch</a:t>
            </a:r>
            <a:r>
              <a:rPr lang="en-US" dirty="0" smtClean="0"/>
              <a:t> for fun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48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96752"/>
            <a:ext cx="10236710" cy="453650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BiMap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(A, string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keyA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B, string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keyB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{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A[B] as;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B[A]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bs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;</a:t>
            </a:r>
            <a:endParaRPr lang="en-US" sz="16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endParaRPr lang="en-US" sz="16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// ...</a:t>
            </a:r>
          </a:p>
          <a:p>
            <a:endParaRPr lang="en-US" sz="16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auto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opDispatch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(string op)(A a)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inout</a:t>
            </a:r>
            <a:endParaRPr lang="en-US" sz="16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if (op ==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keyB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~ "For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") {</a:t>
            </a:r>
            <a:endParaRPr lang="en-US" sz="16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  return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bs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[a];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sz="16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unittest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{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auto bi = 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BiMap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!(</a:t>
            </a:r>
            <a:r>
              <a:rPr lang="en-US" sz="16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int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</a:t>
            </a:r>
            <a:r>
              <a:rPr lang="en-US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"number"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, string, </a:t>
            </a:r>
            <a:r>
              <a:rPr lang="en-US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"name"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)();</a:t>
            </a: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16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bi.add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(42, “</a:t>
            </a:r>
            <a:r>
              <a:rPr lang="en-US" sz="16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mary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”);</a:t>
            </a: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assert(bi[42] == “</a:t>
            </a:r>
            <a:r>
              <a:rPr lang="en-US" sz="16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mary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”);</a:t>
            </a: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assert(bi[“</a:t>
            </a:r>
            <a:r>
              <a:rPr lang="en-US" sz="16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mary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”] == 42);</a:t>
            </a:r>
          </a:p>
          <a:p>
            <a:r>
              <a:rPr lang="nb-NO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assert(bi.</a:t>
            </a:r>
            <a:r>
              <a:rPr lang="nb-NO" sz="16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nameFor</a:t>
            </a:r>
            <a:r>
              <a:rPr lang="nb-NO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(42</a:t>
            </a:r>
            <a:r>
              <a:rPr lang="nb-NO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</a:t>
            </a:r>
            <a:r>
              <a:rPr lang="nb-NO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== 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“</a:t>
            </a:r>
            <a:r>
              <a:rPr lang="en-US" sz="16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mary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”</a:t>
            </a:r>
            <a:r>
              <a:rPr lang="nb-NO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);</a:t>
            </a:r>
            <a:endParaRPr lang="en-US" sz="16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nb-NO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assert(bi.</a:t>
            </a:r>
            <a:r>
              <a:rPr lang="nb-NO" sz="16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numberFor</a:t>
            </a:r>
            <a:r>
              <a:rPr lang="nb-NO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(</a:t>
            </a:r>
            <a:r>
              <a:rPr lang="en-US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“</a:t>
            </a:r>
            <a:r>
              <a:rPr lang="en-US" sz="16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mary</a:t>
            </a:r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”</a:t>
            </a:r>
            <a:r>
              <a:rPr lang="nb-NO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 </a:t>
            </a:r>
            <a:r>
              <a:rPr lang="nb-NO" sz="16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== 42</a:t>
            </a:r>
            <a:r>
              <a:rPr lang="nb-NO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);</a:t>
            </a:r>
          </a:p>
          <a:p>
            <a:r>
              <a:rPr lang="en-US" sz="16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1375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690966"/>
          </a:xfrm>
        </p:spPr>
        <p:txBody>
          <a:bodyPr/>
          <a:lstStyle/>
          <a:p>
            <a:r>
              <a:rPr lang="en-US" dirty="0" smtClean="0"/>
              <a:t>Progress bar fun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49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24744"/>
            <a:ext cx="11172814" cy="460851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>
                <a:ea typeface="Fantasque Sans Mono" panose="020B0609020204030204" pitchFamily="49" charset="0"/>
              </a:rPr>
              <a:t>Unicode art for more granular progress bar:</a:t>
            </a:r>
          </a:p>
          <a:p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enum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whole = "▉"; // 8-bit block</a:t>
            </a:r>
          </a:p>
          <a:p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enum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dstring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partials = " ▏▎▍▍▋▊▉"; // 0-bit to 7-bit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blocks</a:t>
            </a:r>
          </a:p>
          <a:p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ProgressBar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{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// ...</a:t>
            </a:r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</a:p>
          <a:p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// Does not start printing a progress bar until patience is </a:t>
            </a:r>
            <a:r>
              <a:rPr lang="en-US" sz="2000" dirty="0" smtClean="0">
                <a:solidFill>
                  <a:srgbClr val="00B050"/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over</a:t>
            </a:r>
            <a:endParaRPr lang="en-US" sz="2000" dirty="0">
              <a:solidFill>
                <a:srgbClr val="00B050"/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struct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PatientProgressBar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{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ProgressBar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bar;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// ...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}</a:t>
            </a:r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099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el 6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</a:t>
            </a:r>
            <a:endParaRPr lang="en-GB" dirty="0"/>
          </a:p>
        </p:txBody>
      </p:sp>
      <p:sp>
        <p:nvSpPr>
          <p:cNvPr id="27" name="Textplatzhalter 2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8" name="Textplatzhalter 2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0" name="Textplatzhalter 2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3" name="Textplatzhalter 2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 smtClean="0"/>
              <a:t>Problem description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ROS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Bag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Bag file migration</a:t>
            </a:r>
          </a:p>
          <a:p>
            <a:r>
              <a:rPr lang="en-GB" dirty="0" smtClean="0"/>
              <a:t>Solution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D code generation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Injected compilation errors</a:t>
            </a:r>
            <a:endParaRPr lang="en-GB" dirty="0" smtClean="0"/>
          </a:p>
          <a:p>
            <a:r>
              <a:rPr lang="en-GB" dirty="0" smtClean="0"/>
              <a:t>Purposeful Rambling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1"/>
          </p:nvPr>
        </p:nvSpPr>
        <p:spPr>
          <a:xfrm>
            <a:off x="3143672" y="6550213"/>
            <a:ext cx="7848600" cy="306387"/>
          </a:xfrm>
        </p:spPr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>
          <a:xfrm>
            <a:off x="11496600" y="6551613"/>
            <a:ext cx="323850" cy="306387"/>
          </a:xfrm>
        </p:spPr>
        <p:txBody>
          <a:bodyPr/>
          <a:lstStyle/>
          <a:p>
            <a:fld id="{AD1D1349-391B-44DC-865F-5996B3E40F26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183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line fun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50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052736"/>
            <a:ext cx="10164702" cy="453650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/>
              <a:t>Usual:</a:t>
            </a:r>
          </a:p>
          <a:p>
            <a:endParaRPr lang="en-US" sz="2000" dirty="0" smtClean="0"/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$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mytool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-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foo -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bar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...</a:t>
            </a:r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endParaRPr lang="en-US" sz="2000" dirty="0" smtClean="0"/>
          </a:p>
          <a:p>
            <a:r>
              <a:rPr lang="en-US" sz="2000" dirty="0" smtClean="0"/>
              <a:t>Alternative:</a:t>
            </a:r>
          </a:p>
          <a:p>
            <a:endParaRPr lang="en-US" sz="2000" dirty="0"/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 $ 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mytool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-</a:t>
            </a:r>
            <a:r>
              <a:rPr lang="en-US" sz="2000" dirty="0" err="1">
                <a:latin typeface="Fantasque Sans Mono" panose="020B0609020204030204" pitchFamily="49" charset="0"/>
                <a:ea typeface="Fantasque Sans Mono" panose="020B0609020204030204" pitchFamily="49" charset="0"/>
              </a:rPr>
              <a:t>i</a:t>
            </a:r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 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@</a:t>
            </a:r>
            <a:r>
              <a:rPr lang="en-US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my_file</a:t>
            </a:r>
            <a:endParaRPr lang="en-US" sz="2000" dirty="0">
              <a:solidFill>
                <a:schemeClr val="accent6">
                  <a:lumMod val="60000"/>
                  <a:lumOff val="40000"/>
                </a:schemeClr>
              </a:solidFill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endParaRPr lang="en-US" sz="2000" dirty="0"/>
          </a:p>
          <a:p>
            <a:r>
              <a:rPr lang="en-US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my_file</a:t>
            </a:r>
            <a:r>
              <a:rPr lang="en-US" sz="2000" dirty="0"/>
              <a:t> contents </a:t>
            </a:r>
            <a:r>
              <a:rPr lang="en-US" sz="2000" dirty="0" smtClean="0"/>
              <a:t>(with recursive 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Fantasque Sans Mono" panose="020B0609020204030204" pitchFamily="49" charset="0"/>
                <a:ea typeface="Fantasque Sans Mono" panose="020B0609020204030204" pitchFamily="49" charset="0"/>
              </a:rPr>
              <a:t>@</a:t>
            </a:r>
            <a:r>
              <a:rPr lang="en-US" sz="2000" dirty="0"/>
              <a:t> expansion):</a:t>
            </a: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foo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bar</a:t>
            </a:r>
          </a:p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@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your_file</a:t>
            </a:r>
            <a:endParaRPr lang="en-US" sz="2000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r>
              <a:rPr lang="en-US" sz="2000" dirty="0">
                <a:latin typeface="Fantasque Sans Mono" panose="020B0609020204030204" pitchFamily="49" charset="0"/>
                <a:ea typeface="Fantasque Sans Mono" panose="020B060902020403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78962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a field lazily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51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96752"/>
            <a:ext cx="10020686" cy="381642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/>
              <a:t>Missed </a:t>
            </a:r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mutable</a:t>
            </a:r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Had to make a member function non-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const</a:t>
            </a:r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Had to pass containers of the type as non-</a:t>
            </a:r>
            <a:r>
              <a:rPr lang="en-US" sz="2000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const</a:t>
            </a:r>
            <a:endParaRPr lang="en-US" sz="2000" dirty="0" smtClean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0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std.json</a:t>
            </a:r>
            <a:endParaRPr lang="en-US" dirty="0">
              <a:latin typeface="Fantasque Sans Mono" panose="020B0609020204030204" pitchFamily="49" charset="0"/>
              <a:ea typeface="Fantasque Sans Mono" panose="020B060902020403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52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395794" y="1124744"/>
            <a:ext cx="10380726" cy="410445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/>
              <a:t>Can be better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17969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Stonewalling moment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53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479376" y="1124744"/>
            <a:ext cx="10380726" cy="266429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>
                <a:latin typeface="Fantasque Sans Mono" panose="020B0609020204030204" pitchFamily="49" charset="0"/>
                <a:ea typeface="Fantasque Sans Mono" panose="020B0609020204030204" pitchFamily="49" charset="0"/>
              </a:rPr>
              <a:t>private</a:t>
            </a:r>
            <a:r>
              <a:rPr lang="en-US" sz="2000" dirty="0" smtClean="0"/>
              <a:t>: 0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80936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54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5591944" y="2570823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000" dirty="0" smtClean="0"/>
              <a:t>The End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45714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ROS: Robot Operating System</a:t>
            </a:r>
            <a:endParaRPr lang="en-GB" dirty="0"/>
          </a:p>
        </p:txBody>
      </p:sp>
      <p:sp>
        <p:nvSpPr>
          <p:cNvPr id="33" name="Textplatzhalter 3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4" name="Textplatzhalter 3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5" name="Textplatzhalter 3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 smtClean="0"/>
              <a:t>Mercedes-Benz Research &amp; Development North America, Inc</a:t>
            </a:r>
            <a:r>
              <a:rPr lang="en-US" dirty="0" smtClean="0"/>
              <a:t>.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3" name="TextBox 2"/>
          <p:cNvSpPr txBox="1"/>
          <p:nvPr/>
        </p:nvSpPr>
        <p:spPr bwMode="auto">
          <a:xfrm>
            <a:off x="479376" y="1268760"/>
            <a:ext cx="11328454" cy="45652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ros.org: “The </a:t>
            </a:r>
            <a:r>
              <a:rPr lang="en-US" sz="2000" dirty="0"/>
              <a:t>Robot Operating System (ROS) is a set of software libraries and tools that help you build robot applications</a:t>
            </a:r>
            <a:r>
              <a:rPr lang="en-US" sz="2000" dirty="0" smtClean="0"/>
              <a:t>.”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Application level OS; more like a middleware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Features: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Manages building its applications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Starts and stops its applications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Handles message passing (</a:t>
            </a:r>
            <a:r>
              <a:rPr lang="en-US" sz="2000" dirty="0" err="1" smtClean="0"/>
              <a:t>publish+subscribe</a:t>
            </a:r>
            <a:r>
              <a:rPr lang="en-US" sz="2000" dirty="0" smtClean="0"/>
              <a:t>)</a:t>
            </a:r>
          </a:p>
          <a:p>
            <a:pPr marL="1257169" lvl="2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Records message streams as </a:t>
            </a:r>
            <a:r>
              <a:rPr lang="en-US" sz="2000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bag files</a:t>
            </a:r>
            <a:r>
              <a:rPr 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for replay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T</a:t>
            </a:r>
            <a:r>
              <a:rPr lang="en-US" sz="2000" dirty="0" smtClean="0"/>
              <a:t>ools: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err="1" smtClean="0"/>
              <a:t>rviz</a:t>
            </a:r>
            <a:endParaRPr lang="en-US" sz="2000" dirty="0" smtClean="0"/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…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13693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rviz</a:t>
            </a:r>
            <a:r>
              <a:rPr lang="en-US" dirty="0" smtClean="0"/>
              <a:t>: ROS Visualization Tool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Placeholder 18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" r="1761"/>
          <a:stretch>
            <a:fillRect/>
          </a:stretch>
        </p:blipFill>
        <p:spPr>
          <a:xfrm>
            <a:off x="2134785" y="908720"/>
            <a:ext cx="7920880" cy="5012493"/>
          </a:xfrm>
        </p:spPr>
      </p:pic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1600" dirty="0"/>
              <a:t>3D point cloud; accumulated semantic </a:t>
            </a:r>
            <a:r>
              <a:rPr lang="en-US" sz="1600" dirty="0" err="1"/>
              <a:t>lidar</a:t>
            </a:r>
            <a:r>
              <a:rPr lang="en-US" sz="1600" dirty="0"/>
              <a:t> points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noProof="0" dirty="0" smtClean="0"/>
              <a:t>Mercedes-Benz Research &amp; Development North America, Inc.</a:t>
            </a:r>
            <a:endParaRPr lang="en-US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1D1349-391B-44DC-865F-5996B3E40F26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2931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95083" y="368300"/>
            <a:ext cx="11404800" cy="540420"/>
          </a:xfrm>
        </p:spPr>
        <p:txBody>
          <a:bodyPr/>
          <a:lstStyle/>
          <a:p>
            <a:r>
              <a:rPr lang="en-GB" dirty="0" smtClean="0"/>
              <a:t>Functional Safety</a:t>
            </a:r>
            <a:endParaRPr lang="en-GB" dirty="0"/>
          </a:p>
        </p:txBody>
      </p:sp>
      <p:sp>
        <p:nvSpPr>
          <p:cNvPr id="33" name="Textplatzhalter 3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4" name="Textplatzhalter 3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5" name="Textplatzhalter 3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rPr>
              <a:t>Mercedes-Benz Research &amp; Development North America, Inc.</a:t>
            </a:r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fld id="{AD1D1349-391B-44DC-865F-5996B3E40F26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None/>
                <a:tabLst/>
                <a:defRPr/>
              </a:pPr>
              <a:t>8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 bwMode="auto">
          <a:xfrm>
            <a:off x="479376" y="1268760"/>
            <a:ext cx="11328454" cy="45652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marR="0" lvl="0" indent="-3429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prstClr val="white"/>
                </a:solidFill>
                <a:latin typeface="CorpoS"/>
              </a:rPr>
              <a:t>Is 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rPr>
              <a:t>op priority</a:t>
            </a:r>
          </a:p>
          <a:p>
            <a:pPr marL="342900" marR="0" lvl="0" indent="-3429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prstClr val="white"/>
                </a:solidFill>
                <a:latin typeface="CorpoS"/>
              </a:rPr>
              <a:t>Further reading: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rPr>
              <a:t>ISO 26262: “Road vehicles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rPr>
              <a:t> – Functional safety”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white"/>
                </a:solidFill>
                <a:latin typeface="CorpoS"/>
              </a:rPr>
              <a:t>Automotive Safety Integrity Levels: ASIL A, B, C, and D</a:t>
            </a:r>
          </a:p>
          <a:p>
            <a:pPr marL="342900" marR="0" lvl="0" indent="-3429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  <a:p>
            <a:pPr marL="342900" marR="0" lvl="0" indent="-3429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prstClr val="white"/>
                </a:solidFill>
                <a:latin typeface="CorpoS"/>
              </a:rPr>
              <a:t>Many aspects of an autonomous vehicle are ASIL D</a:t>
            </a:r>
          </a:p>
          <a:p>
            <a:pPr marL="342900" marR="0" lvl="0" indent="-3429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dirty="0" smtClean="0">
              <a:solidFill>
                <a:prstClr val="white"/>
              </a:solidFill>
              <a:latin typeface="CorpoS"/>
            </a:endParaRPr>
          </a:p>
          <a:p>
            <a:pPr marL="342900" marR="0" lvl="0" indent="-3429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prstClr val="white"/>
                </a:solidFill>
                <a:latin typeface="CorpoS"/>
              </a:rPr>
              <a:t>ROS is not ASIL D certified</a:t>
            </a:r>
          </a:p>
          <a:p>
            <a:pPr marL="342900" marR="0" lvl="0" indent="-3429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prstClr val="white"/>
                </a:solidFill>
                <a:latin typeface="CorpoS"/>
              </a:rPr>
              <a:t>ROS is a research tool, not a part of the vehicle</a:t>
            </a:r>
          </a:p>
          <a:p>
            <a:pPr marL="342900" marR="0" lvl="0" indent="-3429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dirty="0" smtClean="0">
              <a:solidFill>
                <a:prstClr val="white"/>
              </a:solidFill>
              <a:latin typeface="CorpoS"/>
            </a:endParaRPr>
          </a:p>
        </p:txBody>
      </p:sp>
    </p:spTree>
    <p:extLst>
      <p:ext uri="{BB962C8B-B14F-4D97-AF65-F5344CB8AC3E}">
        <p14:creationId xmlns:p14="http://schemas.microsoft.com/office/powerpoint/2010/main" val="5256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ROS Bag File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rPr>
              <a:t>Mercedes-Benz Research &amp; Development North America, Inc.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fld id="{AD1D1349-391B-44DC-865F-5996B3E40F2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poS"/>
                <a:ea typeface="+mn-ea"/>
                <a:cs typeface="+mn-cs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+mj-lt"/>
                <a:buNone/>
                <a:tabLst/>
                <a:defRPr/>
              </a:pPr>
              <a:t>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poS"/>
              <a:ea typeface="+mn-ea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695400" y="1196752"/>
            <a:ext cx="10009112" cy="237626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ROS manages message passing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Saves communications in bag files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Connections (publishers)</a:t>
            </a:r>
          </a:p>
          <a:p>
            <a:pPr marL="80003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Timestamped m</a:t>
            </a:r>
            <a:r>
              <a:rPr lang="en-US" sz="2000" dirty="0" smtClean="0"/>
              <a:t>essages</a:t>
            </a: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657735"/>
              </p:ext>
            </p:extLst>
          </p:nvPr>
        </p:nvGraphicFramePr>
        <p:xfrm>
          <a:off x="695400" y="4589480"/>
          <a:ext cx="10788596" cy="741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9892">
                  <a:extLst>
                    <a:ext uri="{9D8B030D-6E8A-4147-A177-3AD203B41FA5}">
                      <a16:colId xmlns:a16="http://schemas.microsoft.com/office/drawing/2014/main" val="1254826344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1009947924"/>
                    </a:ext>
                  </a:extLst>
                </a:gridCol>
                <a:gridCol w="788488">
                  <a:extLst>
                    <a:ext uri="{9D8B030D-6E8A-4147-A177-3AD203B41FA5}">
                      <a16:colId xmlns:a16="http://schemas.microsoft.com/office/drawing/2014/main" val="3869637665"/>
                    </a:ext>
                  </a:extLst>
                </a:gridCol>
                <a:gridCol w="871296">
                  <a:extLst>
                    <a:ext uri="{9D8B030D-6E8A-4147-A177-3AD203B41FA5}">
                      <a16:colId xmlns:a16="http://schemas.microsoft.com/office/drawing/2014/main" val="1785569542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1536141740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430899104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1339380555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3789343056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2249081467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3915120005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810254049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644191494"/>
                    </a:ext>
                  </a:extLst>
                </a:gridCol>
                <a:gridCol w="829892">
                  <a:extLst>
                    <a:ext uri="{9D8B030D-6E8A-4147-A177-3AD203B41FA5}">
                      <a16:colId xmlns:a16="http://schemas.microsoft.com/office/drawing/2014/main" val="424702435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Conn 1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1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1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Conn 2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2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1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Msg</a:t>
                      </a:r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 2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...</a:t>
                      </a:r>
                      <a:endParaRPr lang="en-US" sz="1200" dirty="0"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410413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9F0002"/>
                          </a:solidFill>
                          <a:latin typeface="Fantasque Sans Mono" panose="020B0609020204030204" pitchFamily="49" charset="0"/>
                          <a:ea typeface="Fantasque Sans Mono" panose="020B0609020204030204" pitchFamily="49" charset="0"/>
                        </a:rPr>
                        <a:t>0101...</a:t>
                      </a:r>
                      <a:endParaRPr lang="en-US" sz="1200" dirty="0">
                        <a:solidFill>
                          <a:srgbClr val="9F0002"/>
                        </a:solidFill>
                        <a:latin typeface="Fantasque Sans Mono" panose="020B0609020204030204" pitchFamily="49" charset="0"/>
                        <a:ea typeface="Fantasque Sans Mono" panose="020B0609020204030204" pitchFamily="49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91432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264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6_MBRDNA PowerPoint template">
  <a:themeElements>
    <a:clrScheme name="Mercedes-Benz white 2">
      <a:dk1>
        <a:srgbClr val="FFFFFF"/>
      </a:dk1>
      <a:lt1>
        <a:srgbClr val="000000"/>
      </a:lt1>
      <a:dk2>
        <a:srgbClr val="EAEAEA"/>
      </a:dk2>
      <a:lt2>
        <a:srgbClr val="B6BBC1"/>
      </a:lt2>
      <a:accent1>
        <a:srgbClr val="9E9E9E"/>
      </a:accent1>
      <a:accent2>
        <a:srgbClr val="E6E6E6"/>
      </a:accent2>
      <a:accent3>
        <a:srgbClr val="C8C8C8"/>
      </a:accent3>
      <a:accent4>
        <a:srgbClr val="707070"/>
      </a:accent4>
      <a:accent5>
        <a:srgbClr val="444444"/>
      </a:accent5>
      <a:accent6>
        <a:srgbClr val="00ADEF"/>
      </a:accent6>
      <a:hlink>
        <a:srgbClr val="00ADEF"/>
      </a:hlink>
      <a:folHlink>
        <a:srgbClr val="00ADEF"/>
      </a:folHlink>
    </a:clrScheme>
    <a:fontScheme name="© Mercedes-Benz">
      <a:majorFont>
        <a:latin typeface="CorpoA"/>
        <a:ea typeface=""/>
        <a:cs typeface=""/>
      </a:majorFont>
      <a:minorFont>
        <a:latin typeface="Corpo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2000" dirty="0" err="1" smtClean="0"/>
        </a:defPPr>
      </a:lstStyle>
    </a:txDef>
  </a:objectDefaults>
  <a:extraClrSchemeLst/>
  <a:custClrLst>
    <a:custClr name="Light Grey 100%">
      <a:srgbClr val="E6E6E6"/>
    </a:custClr>
    <a:custClr name="Light Grey +20 K">
      <a:srgbClr val="C8C8C8"/>
    </a:custClr>
    <a:custClr name="Light Grey +40 K">
      <a:srgbClr val="9E9E9E"/>
    </a:custClr>
    <a:custClr name="Light Grey +60 K">
      <a:srgbClr val="707070"/>
    </a:custClr>
    <a:custClr name="Light Grey +80 K">
      <a:srgbClr val="444444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Pure Blue 100%">
      <a:srgbClr val="00ADEF"/>
    </a:custClr>
    <a:custClr name="Pure Blue +">
      <a:srgbClr val="0082E6"/>
    </a:custClr>
    <a:custClr name="Pure Blue ++">
      <a:srgbClr val="003366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Red">
      <a:srgbClr val="9F0002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</a:custClrLst>
</a:theme>
</file>

<file path=ppt/theme/theme2.xml><?xml version="1.0" encoding="utf-8"?>
<a:theme xmlns:a="http://schemas.openxmlformats.org/drawingml/2006/main" name="Mercedes-Benz black">
  <a:themeElements>
    <a:clrScheme name="Mercedes-Benz black new 2">
      <a:dk1>
        <a:sysClr val="windowText" lastClr="000000"/>
      </a:dk1>
      <a:lt1>
        <a:sysClr val="window" lastClr="FFFFFF"/>
      </a:lt1>
      <a:dk2>
        <a:srgbClr val="EAEAEA"/>
      </a:dk2>
      <a:lt2>
        <a:srgbClr val="B6BBC1"/>
      </a:lt2>
      <a:accent1>
        <a:srgbClr val="9E9E9E"/>
      </a:accent1>
      <a:accent2>
        <a:srgbClr val="E6E6E6"/>
      </a:accent2>
      <a:accent3>
        <a:srgbClr val="C8C8C8"/>
      </a:accent3>
      <a:accent4>
        <a:srgbClr val="707070"/>
      </a:accent4>
      <a:accent5>
        <a:srgbClr val="444444"/>
      </a:accent5>
      <a:accent6>
        <a:srgbClr val="00ADEF"/>
      </a:accent6>
      <a:hlink>
        <a:srgbClr val="00ADEF"/>
      </a:hlink>
      <a:folHlink>
        <a:srgbClr val="00ADEF"/>
      </a:folHlink>
    </a:clrScheme>
    <a:fontScheme name="© Mercedes-Benz">
      <a:majorFont>
        <a:latin typeface="CorpoA"/>
        <a:ea typeface=""/>
        <a:cs typeface=""/>
      </a:majorFont>
      <a:minorFont>
        <a:latin typeface="Corpo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</a:spPr>
      <a:bodyPr wrap="square" lIns="0" tIns="0" rIns="0" bIns="0" rtlCol="0">
        <a:noAutofit/>
      </a:bodyPr>
      <a:lstStyle>
        <a:defPPr>
          <a:defRPr sz="2000" dirty="0" err="1" smtClean="0"/>
        </a:defPPr>
      </a:lstStyle>
    </a:txDef>
  </a:objectDefaults>
  <a:extraClrSchemeLst/>
  <a:custClrLst>
    <a:custClr name="Light Grey 100%">
      <a:srgbClr val="E6E6E6"/>
    </a:custClr>
    <a:custClr name="Light Grey +20 K">
      <a:srgbClr val="C8C8C8"/>
    </a:custClr>
    <a:custClr name="Light Grey +40 K">
      <a:srgbClr val="9E9E9E"/>
    </a:custClr>
    <a:custClr name="Light Grey +60 K">
      <a:srgbClr val="707070"/>
    </a:custClr>
    <a:custClr name="Light Grey +80 K">
      <a:srgbClr val="444444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Pure Blue 100%">
      <a:srgbClr val="00ADEF"/>
    </a:custClr>
    <a:custClr name="Pure Blue +">
      <a:srgbClr val="0082E6"/>
    </a:custClr>
    <a:custClr name="Pure Blue ++">
      <a:srgbClr val="003366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Red">
      <a:srgbClr val="9F0002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</a:custClr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2016_MBRDNA PowerPoint template.potx</Template>
  <TotalTime>0</TotalTime>
  <Words>2632</Words>
  <Application>Microsoft Office PowerPoint</Application>
  <PresentationFormat>Widescreen</PresentationFormat>
  <Paragraphs>620</Paragraphs>
  <Slides>54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64" baseType="lpstr">
      <vt:lpstr>Arial</vt:lpstr>
      <vt:lpstr>Calibri</vt:lpstr>
      <vt:lpstr>CorpoA</vt:lpstr>
      <vt:lpstr>CorpoS</vt:lpstr>
      <vt:lpstr>Fantasque Sans Mono</vt:lpstr>
      <vt:lpstr>Symbol</vt:lpstr>
      <vt:lpstr>Webdings</vt:lpstr>
      <vt:lpstr>Wingdings</vt:lpstr>
      <vt:lpstr>2016_MBRDNA PowerPoint template</vt:lpstr>
      <vt:lpstr>Mercedes-Benz black</vt:lpstr>
      <vt:lpstr>Using D for ROS Bag File Manipulation for Autonomous Driving </vt:lpstr>
      <vt:lpstr>Autonomous Driving Project by Daimler and Bosch</vt:lpstr>
      <vt:lpstr>The Real Car is Headed to San Jose, California</vt:lpstr>
      <vt:lpstr>We are Hiring</vt:lpstr>
      <vt:lpstr>Content</vt:lpstr>
      <vt:lpstr>ROS: Robot Operating System</vt:lpstr>
      <vt:lpstr>rviz: ROS Visualization Tool </vt:lpstr>
      <vt:lpstr>Functional Safety</vt:lpstr>
      <vt:lpstr>ROS Bag File</vt:lpstr>
      <vt:lpstr>ROS Connection Records</vt:lpstr>
      <vt:lpstr>ROS Message Record</vt:lpstr>
      <vt:lpstr>Migration</vt:lpstr>
      <vt:lpstr>Migration rules</vt:lpstr>
      <vt:lpstr>Existing Migration Solutions</vt:lpstr>
      <vt:lpstr>D Solution</vt:lpstr>
      <vt:lpstr>Acceptance</vt:lpstr>
      <vt:lpstr>No arguing</vt:lpstr>
      <vt:lpstr>Using Existing Tools vs Writing Your Own</vt:lpstr>
      <vt:lpstr>Design and Workflow</vt:lpstr>
      <vt:lpstr>Generated rule structs</vt:lpstr>
      <vt:lpstr>Generated update() function</vt:lpstr>
      <vt:lpstr>Helpful code generation</vt:lpstr>
      <vt:lpstr>D Experience Report</vt:lpstr>
      <vt:lpstr>The Code</vt:lpstr>
      <vt:lpstr>Fun and Rewarding</vt:lpstr>
      <vt:lpstr>Plasticity</vt:lpstr>
      <vt:lpstr>The code is not optimized yet</vt:lpstr>
      <vt:lpstr>Casting bytes at the lowest level</vt:lpstr>
      <vt:lpstr>Ensure little-endianness</vt:lpstr>
      <vt:lpstr>Nested functions</vt:lpstr>
      <vt:lpstr>UDAs to identify ROS records</vt:lpstr>
      <vt:lpstr>Boilerplate</vt:lpstr>
      <vt:lpstr>Code inspection</vt:lpstr>
      <vt:lpstr>Code correctness</vt:lpstr>
      <vt:lpstr>Error handling</vt:lpstr>
      <vt:lpstr>Bounds checking</vt:lpstr>
      <vt:lpstr>Loops (bugs?)</vt:lpstr>
      <vt:lpstr>The for loop</vt:lpstr>
      <vt:lpstr>The run-time-checked format string is a “bug”</vt:lpstr>
      <vt:lpstr>The format string, “bug fix”</vt:lpstr>
      <vt:lpstr>Should be: Interpolated strings</vt:lpstr>
      <vt:lpstr>Formatted string counts</vt:lpstr>
      <vt:lpstr>Format string gotcha</vt:lpstr>
      <vt:lpstr>A memorable bug</vt:lpstr>
      <vt:lpstr>struct vs class</vt:lpstr>
      <vt:lpstr>Multiple dispatch</vt:lpstr>
      <vt:lpstr>dub</vt:lpstr>
      <vt:lpstr>opDispatch for fun</vt:lpstr>
      <vt:lpstr>Progress bar fun</vt:lpstr>
      <vt:lpstr>Command line fun</vt:lpstr>
      <vt:lpstr>Setting a field lazily</vt:lpstr>
      <vt:lpstr>std.json</vt:lpstr>
      <vt:lpstr>Stonewalling moment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30 pt on one line.</dc:title>
  <dc:creator>PLATIS GmbH www.platis.de</dc:creator>
  <cp:lastModifiedBy>Cehreli, Ali (624)</cp:lastModifiedBy>
  <cp:revision>100</cp:revision>
  <cp:lastPrinted>2016-09-14T20:27:02Z</cp:lastPrinted>
  <dcterms:created xsi:type="dcterms:W3CDTF">2015-11-10T17:27:11Z</dcterms:created>
  <dcterms:modified xsi:type="dcterms:W3CDTF">2019-05-10T12:27:58Z</dcterms:modified>
</cp:coreProperties>
</file>

<file path=docProps/thumbnail.jpeg>
</file>